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0" r:id="rId6"/>
    <p:sldMasterId id="2147483672" r:id="rId7"/>
    <p:sldMasterId id="2147483684" r:id="rId8"/>
  </p:sldMasterIdLst>
  <p:notesMasterIdLst>
    <p:notesMasterId r:id="rId32"/>
  </p:notesMasterIdLst>
  <p:handoutMasterIdLst>
    <p:handoutMasterId r:id="rId33"/>
  </p:handoutMasterIdLst>
  <p:sldIdLst>
    <p:sldId id="282" r:id="rId9"/>
    <p:sldId id="311" r:id="rId10"/>
    <p:sldId id="292" r:id="rId11"/>
    <p:sldId id="315" r:id="rId12"/>
    <p:sldId id="316" r:id="rId13"/>
    <p:sldId id="294" r:id="rId14"/>
    <p:sldId id="310" r:id="rId15"/>
    <p:sldId id="268" r:id="rId16"/>
    <p:sldId id="305" r:id="rId17"/>
    <p:sldId id="296" r:id="rId18"/>
    <p:sldId id="301" r:id="rId19"/>
    <p:sldId id="302" r:id="rId20"/>
    <p:sldId id="312" r:id="rId21"/>
    <p:sldId id="299" r:id="rId22"/>
    <p:sldId id="298" r:id="rId23"/>
    <p:sldId id="303" r:id="rId24"/>
    <p:sldId id="304" r:id="rId25"/>
    <p:sldId id="307" r:id="rId26"/>
    <p:sldId id="281" r:id="rId27"/>
    <p:sldId id="308" r:id="rId28"/>
    <p:sldId id="309" r:id="rId29"/>
    <p:sldId id="291" r:id="rId30"/>
    <p:sldId id="26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D7C34-8C30-A355-6DD1-96E953A008EF}" name="Liz Barron-Majerik" initials="LB" userId="S::liz.barron-majerik@qualifications.gov.scot::980b0be4-2e10-46e5-9508-afc79203908d" providerId="AD"/>
  <p188:author id="{18E236A0-AC91-669C-85A6-9AEF1EDE8B24}" name="David Tripp" initials="DT" userId="S::david.tripp@qualifications.gov.scot::7b984f29-205b-4811-9735-28f30062d9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24F"/>
    <a:srgbClr val="C44444"/>
    <a:srgbClr val="FC9E9D"/>
    <a:srgbClr val="1E2A4C"/>
    <a:srgbClr val="FDBC45"/>
    <a:srgbClr val="FDC4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3C8A50-539C-4E38-8BA5-6AD2FBB1F50E}" v="1" dt="2026-06-22T10:24:24.7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150" autoAdjust="0"/>
  </p:normalViewPr>
  <p:slideViewPr>
    <p:cSldViewPr>
      <p:cViewPr varScale="1">
        <p:scale>
          <a:sx n="72" d="100"/>
          <a:sy n="72" d="100"/>
        </p:scale>
        <p:origin x="1104" y="72"/>
      </p:cViewPr>
      <p:guideLst/>
    </p:cSldViewPr>
  </p:slideViewPr>
  <p:notesTextViewPr>
    <p:cViewPr>
      <p:scale>
        <a:sx n="1" d="1"/>
        <a:sy n="1" d="1"/>
      </p:scale>
      <p:origin x="0" y="0"/>
    </p:cViewPr>
  </p:notesTextViewPr>
  <p:notesViewPr>
    <p:cSldViewPr>
      <p:cViewPr varScale="1">
        <p:scale>
          <a:sx n="45" d="100"/>
          <a:sy n="45" d="100"/>
        </p:scale>
        <p:origin x="2760" y="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8/10/relationships/authors" Target="authors.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 Id="rId8" Type="http://schemas.openxmlformats.org/officeDocument/2006/relationships/slideMaster" Target="slideMasters/slideMaster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hyperlink" Target="https://accreditation.qualifications.gov.scot/accreditation/Research_and_Statistics/Quarterly_and_Annual_Statistics_Reports" TargetMode="External"/><Relationship Id="rId2" Type="http://schemas.openxmlformats.org/officeDocument/2006/relationships/hyperlink" Target="https://accreditation.qualifications.gov.scot/accreditation/About_Us/Statistics" TargetMode="External"/><Relationship Id="rId1" Type="http://schemas.openxmlformats.org/officeDocument/2006/relationships/hyperlink" Target="https://accreditation.qualifications.gov.scot/accreditation/Research_and_Statistics/Data_Submission_and_Guidance" TargetMode="External"/></Relationships>
</file>

<file path=ppt/diagrams/_rels/data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5" Type="http://schemas.openxmlformats.org/officeDocument/2006/relationships/image" Target="../media/image12.svg"/><Relationship Id="rId4" Type="http://schemas.openxmlformats.org/officeDocument/2006/relationships/image" Target="../media/image11.svg"/></Relationships>
</file>

<file path=ppt/diagrams/_rels/data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 Id="rId4" Type="http://schemas.openxmlformats.org/officeDocument/2006/relationships/image" Target="../media/image18.svg"/></Relationships>
</file>

<file path=ppt/diagrams/_rels/data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3" Type="http://schemas.openxmlformats.org/officeDocument/2006/relationships/hyperlink" Target="https://accreditation.qualifications.gov.scot/accreditation/Research_and_Statistics/Quarterly_and_Annual_Statistics_Reports" TargetMode="External"/><Relationship Id="rId2" Type="http://schemas.openxmlformats.org/officeDocument/2006/relationships/hyperlink" Target="https://accreditation.qualifications.gov.scot/accreditation/About_Us/Statistics" TargetMode="External"/><Relationship Id="rId1" Type="http://schemas.openxmlformats.org/officeDocument/2006/relationships/hyperlink" Target="https://accreditation.qualifications.gov.scot/accreditation/Research_and_Statistics/Data_Submission_and_Guidance"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 Id="rId5" Type="http://schemas.openxmlformats.org/officeDocument/2006/relationships/image" Target="../media/image12.sv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 Id="rId4" Type="http://schemas.openxmlformats.org/officeDocument/2006/relationships/image" Target="../media/image1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539CF3D-97C6-4054-BD97-426C0767240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77824B14-1445-402E-88FC-C15046C6F094}">
      <dgm:prSet phldrT="[Text]" phldr="0"/>
      <dgm:spPr/>
      <dgm:t>
        <a:bodyPr/>
        <a:lstStyle/>
        <a:p>
          <a:r>
            <a:rPr lang="en-GB" dirty="0"/>
            <a:t>Data Returns</a:t>
          </a:r>
        </a:p>
      </dgm:t>
    </dgm:pt>
    <dgm:pt modelId="{D9E1B02E-7A87-42D1-BA10-A90A7A61F86B}" type="parTrans" cxnId="{4BBF182B-978C-4272-AB02-3DBFCF504186}">
      <dgm:prSet/>
      <dgm:spPr/>
      <dgm:t>
        <a:bodyPr/>
        <a:lstStyle/>
        <a:p>
          <a:endParaRPr lang="en-GB"/>
        </a:p>
      </dgm:t>
    </dgm:pt>
    <dgm:pt modelId="{DA8772FD-4599-44A3-9FC4-874DB7EC4542}" type="sibTrans" cxnId="{4BBF182B-978C-4272-AB02-3DBFCF504186}">
      <dgm:prSet/>
      <dgm:spPr/>
      <dgm:t>
        <a:bodyPr/>
        <a:lstStyle/>
        <a:p>
          <a:endParaRPr lang="en-GB"/>
        </a:p>
      </dgm:t>
    </dgm:pt>
    <dgm:pt modelId="{B8032BAE-8A48-42E7-BFB5-82DAA4291170}">
      <dgm:prSet phldrT="[Text]"/>
      <dgm:spPr/>
      <dgm:t>
        <a:bodyPr/>
        <a:lstStyle/>
        <a:p>
          <a:r>
            <a:rPr lang="en-GB"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Qualifications Scotland Accreditation - Data Submission and Guidance</a:t>
          </a:r>
          <a:endParaRPr lang="en-GB" dirty="0">
            <a:solidFill>
              <a:schemeClr val="tx1"/>
            </a:solidFill>
          </a:endParaRPr>
        </a:p>
      </dgm:t>
    </dgm:pt>
    <dgm:pt modelId="{83B629A9-7882-4ACC-8158-1699029FD171}" type="parTrans" cxnId="{FB4B7A4E-CACF-4767-BAD6-6A7A2A067C7A}">
      <dgm:prSet/>
      <dgm:spPr/>
      <dgm:t>
        <a:bodyPr/>
        <a:lstStyle/>
        <a:p>
          <a:endParaRPr lang="en-GB"/>
        </a:p>
      </dgm:t>
    </dgm:pt>
    <dgm:pt modelId="{F705E3C5-52DF-4F97-87E6-3D01E3041648}" type="sibTrans" cxnId="{FB4B7A4E-CACF-4767-BAD6-6A7A2A067C7A}">
      <dgm:prSet/>
      <dgm:spPr/>
      <dgm:t>
        <a:bodyPr/>
        <a:lstStyle/>
        <a:p>
          <a:endParaRPr lang="en-GB"/>
        </a:p>
      </dgm:t>
    </dgm:pt>
    <dgm:pt modelId="{E802210A-64E2-4DAC-AD46-0D7AE7BD7C30}">
      <dgm:prSet phldrT="[Text]" phldr="0"/>
      <dgm:spPr/>
      <dgm:t>
        <a:bodyPr/>
        <a:lstStyle/>
        <a:p>
          <a:r>
            <a:rPr lang="en-GB" dirty="0"/>
            <a:t>Quality Assurance</a:t>
          </a:r>
        </a:p>
      </dgm:t>
    </dgm:pt>
    <dgm:pt modelId="{9413FFF7-8045-4F8E-8224-FCD7E8FA074D}" type="parTrans" cxnId="{08A42BF1-2EB2-40CD-BACD-7B975E528146}">
      <dgm:prSet/>
      <dgm:spPr/>
      <dgm:t>
        <a:bodyPr/>
        <a:lstStyle/>
        <a:p>
          <a:endParaRPr lang="en-GB"/>
        </a:p>
      </dgm:t>
    </dgm:pt>
    <dgm:pt modelId="{CD7002E1-6929-4967-A75B-A8083361A342}" type="sibTrans" cxnId="{08A42BF1-2EB2-40CD-BACD-7B975E528146}">
      <dgm:prSet/>
      <dgm:spPr/>
      <dgm:t>
        <a:bodyPr/>
        <a:lstStyle/>
        <a:p>
          <a:endParaRPr lang="en-GB"/>
        </a:p>
      </dgm:t>
    </dgm:pt>
    <dgm:pt modelId="{E7C75D4E-8575-49F9-890E-D15F8ABD4DDA}">
      <dgm:prSet phldrT="[Text]"/>
      <dgm:spPr/>
      <dgm:t>
        <a:bodyPr/>
        <a:lstStyle/>
        <a:p>
          <a:r>
            <a:rPr lang="en-GB"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Qualifications Scotland Accreditation – Statistics</a:t>
          </a:r>
          <a:endParaRPr lang="en-GB" dirty="0">
            <a:solidFill>
              <a:schemeClr val="tx1"/>
            </a:solidFill>
          </a:endParaRPr>
        </a:p>
      </dgm:t>
    </dgm:pt>
    <dgm:pt modelId="{6556D845-25CA-49B2-A1F1-EADC54DE961A}" type="parTrans" cxnId="{DE7AD2C7-B78F-4533-A1ED-30E88193EB34}">
      <dgm:prSet/>
      <dgm:spPr/>
      <dgm:t>
        <a:bodyPr/>
        <a:lstStyle/>
        <a:p>
          <a:endParaRPr lang="en-GB"/>
        </a:p>
      </dgm:t>
    </dgm:pt>
    <dgm:pt modelId="{09141E35-53A6-45E6-A07C-5DD05EB2382E}" type="sibTrans" cxnId="{DE7AD2C7-B78F-4533-A1ED-30E88193EB34}">
      <dgm:prSet/>
      <dgm:spPr/>
      <dgm:t>
        <a:bodyPr/>
        <a:lstStyle/>
        <a:p>
          <a:endParaRPr lang="en-GB"/>
        </a:p>
      </dgm:t>
    </dgm:pt>
    <dgm:pt modelId="{F2C4EA00-39FD-40C0-B5CB-768E925BE958}">
      <dgm:prSet phldrT="[Text]" phldr="0"/>
      <dgm:spPr/>
      <dgm:t>
        <a:bodyPr/>
        <a:lstStyle/>
        <a:p>
          <a:r>
            <a:rPr lang="en-GB" dirty="0"/>
            <a:t>Statistics Reports</a:t>
          </a:r>
        </a:p>
      </dgm:t>
    </dgm:pt>
    <dgm:pt modelId="{7CE78621-FBB4-4CFE-9EE1-D2F3E841AABE}" type="parTrans" cxnId="{485C8768-711C-40C8-A6F2-0336BAC4E1CF}">
      <dgm:prSet/>
      <dgm:spPr/>
      <dgm:t>
        <a:bodyPr/>
        <a:lstStyle/>
        <a:p>
          <a:endParaRPr lang="en-GB"/>
        </a:p>
      </dgm:t>
    </dgm:pt>
    <dgm:pt modelId="{C53AEC89-78A3-4389-AE7F-0043F47AB084}" type="sibTrans" cxnId="{485C8768-711C-40C8-A6F2-0336BAC4E1CF}">
      <dgm:prSet/>
      <dgm:spPr/>
      <dgm:t>
        <a:bodyPr/>
        <a:lstStyle/>
        <a:p>
          <a:endParaRPr lang="en-GB"/>
        </a:p>
      </dgm:t>
    </dgm:pt>
    <dgm:pt modelId="{5835E7B1-5ECF-450A-BF60-C757604FB468}">
      <dgm:prSet phldrT="[Text]"/>
      <dgm:spPr/>
      <dgm:t>
        <a:bodyPr/>
        <a:lstStyle/>
        <a:p>
          <a:r>
            <a:rPr lang="en-GB" dirty="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Qualifications Scotland Accreditation - Quarterly and Annual Statistics Reports</a:t>
          </a:r>
          <a:endParaRPr lang="en-GB" dirty="0">
            <a:solidFill>
              <a:schemeClr val="tx1"/>
            </a:solidFill>
          </a:endParaRPr>
        </a:p>
      </dgm:t>
    </dgm:pt>
    <dgm:pt modelId="{517155C7-6789-445C-83C4-235B38450282}" type="parTrans" cxnId="{F7F482C0-9ECC-4F93-A548-718E49CE139F}">
      <dgm:prSet/>
      <dgm:spPr/>
      <dgm:t>
        <a:bodyPr/>
        <a:lstStyle/>
        <a:p>
          <a:endParaRPr lang="en-GB"/>
        </a:p>
      </dgm:t>
    </dgm:pt>
    <dgm:pt modelId="{D426BE20-BD9C-41A0-A263-F03E10FBF63E}" type="sibTrans" cxnId="{F7F482C0-9ECC-4F93-A548-718E49CE139F}">
      <dgm:prSet/>
      <dgm:spPr/>
      <dgm:t>
        <a:bodyPr/>
        <a:lstStyle/>
        <a:p>
          <a:endParaRPr lang="en-GB"/>
        </a:p>
      </dgm:t>
    </dgm:pt>
    <dgm:pt modelId="{DDBCE776-7330-4CF3-B47B-BC8BD1C7A037}" type="pres">
      <dgm:prSet presAssocID="{F539CF3D-97C6-4054-BD97-426C07672400}" presName="linearFlow" presStyleCnt="0">
        <dgm:presLayoutVars>
          <dgm:dir/>
          <dgm:animLvl val="lvl"/>
          <dgm:resizeHandles val="exact"/>
        </dgm:presLayoutVars>
      </dgm:prSet>
      <dgm:spPr/>
    </dgm:pt>
    <dgm:pt modelId="{079E2A52-9E1C-46AB-9C08-565201CFFE55}" type="pres">
      <dgm:prSet presAssocID="{77824B14-1445-402E-88FC-C15046C6F094}" presName="composite" presStyleCnt="0"/>
      <dgm:spPr/>
    </dgm:pt>
    <dgm:pt modelId="{82204123-DA43-447C-A723-A9303374859A}" type="pres">
      <dgm:prSet presAssocID="{77824B14-1445-402E-88FC-C15046C6F094}" presName="parentText" presStyleLbl="alignNode1" presStyleIdx="0" presStyleCnt="3">
        <dgm:presLayoutVars>
          <dgm:chMax val="1"/>
          <dgm:bulletEnabled val="1"/>
        </dgm:presLayoutVars>
      </dgm:prSet>
      <dgm:spPr/>
    </dgm:pt>
    <dgm:pt modelId="{1DCB0454-681E-4380-A1AF-5548D379CE90}" type="pres">
      <dgm:prSet presAssocID="{77824B14-1445-402E-88FC-C15046C6F094}" presName="descendantText" presStyleLbl="alignAcc1" presStyleIdx="0" presStyleCnt="3">
        <dgm:presLayoutVars>
          <dgm:bulletEnabled val="1"/>
        </dgm:presLayoutVars>
      </dgm:prSet>
      <dgm:spPr/>
    </dgm:pt>
    <dgm:pt modelId="{CC9D8CF9-2E23-4EC2-8FFF-EE5FF9A65434}" type="pres">
      <dgm:prSet presAssocID="{DA8772FD-4599-44A3-9FC4-874DB7EC4542}" presName="sp" presStyleCnt="0"/>
      <dgm:spPr/>
    </dgm:pt>
    <dgm:pt modelId="{8547DDB0-134B-44B0-B3A5-E6C51E861BE7}" type="pres">
      <dgm:prSet presAssocID="{E802210A-64E2-4DAC-AD46-0D7AE7BD7C30}" presName="composite" presStyleCnt="0"/>
      <dgm:spPr/>
    </dgm:pt>
    <dgm:pt modelId="{30BEC6C9-53B2-4A2F-9FD9-D8BCCB6DA511}" type="pres">
      <dgm:prSet presAssocID="{E802210A-64E2-4DAC-AD46-0D7AE7BD7C30}" presName="parentText" presStyleLbl="alignNode1" presStyleIdx="1" presStyleCnt="3">
        <dgm:presLayoutVars>
          <dgm:chMax val="1"/>
          <dgm:bulletEnabled val="1"/>
        </dgm:presLayoutVars>
      </dgm:prSet>
      <dgm:spPr/>
    </dgm:pt>
    <dgm:pt modelId="{49DF79C3-0F39-463F-9851-D6BE295FD7FF}" type="pres">
      <dgm:prSet presAssocID="{E802210A-64E2-4DAC-AD46-0D7AE7BD7C30}" presName="descendantText" presStyleLbl="alignAcc1" presStyleIdx="1" presStyleCnt="3">
        <dgm:presLayoutVars>
          <dgm:bulletEnabled val="1"/>
        </dgm:presLayoutVars>
      </dgm:prSet>
      <dgm:spPr/>
    </dgm:pt>
    <dgm:pt modelId="{1EF6059E-76AC-4428-93F5-6B8ECE824B88}" type="pres">
      <dgm:prSet presAssocID="{CD7002E1-6929-4967-A75B-A8083361A342}" presName="sp" presStyleCnt="0"/>
      <dgm:spPr/>
    </dgm:pt>
    <dgm:pt modelId="{D72CEE51-43DB-45F1-AA69-B20407866BAD}" type="pres">
      <dgm:prSet presAssocID="{F2C4EA00-39FD-40C0-B5CB-768E925BE958}" presName="composite" presStyleCnt="0"/>
      <dgm:spPr/>
    </dgm:pt>
    <dgm:pt modelId="{2DE44201-2A62-46B2-84BF-E1CD41D573B8}" type="pres">
      <dgm:prSet presAssocID="{F2C4EA00-39FD-40C0-B5CB-768E925BE958}" presName="parentText" presStyleLbl="alignNode1" presStyleIdx="2" presStyleCnt="3">
        <dgm:presLayoutVars>
          <dgm:chMax val="1"/>
          <dgm:bulletEnabled val="1"/>
        </dgm:presLayoutVars>
      </dgm:prSet>
      <dgm:spPr/>
    </dgm:pt>
    <dgm:pt modelId="{261520E3-0569-4EFE-ADC1-C9AD929650CA}" type="pres">
      <dgm:prSet presAssocID="{F2C4EA00-39FD-40C0-B5CB-768E925BE958}" presName="descendantText" presStyleLbl="alignAcc1" presStyleIdx="2" presStyleCnt="3">
        <dgm:presLayoutVars>
          <dgm:bulletEnabled val="1"/>
        </dgm:presLayoutVars>
      </dgm:prSet>
      <dgm:spPr/>
    </dgm:pt>
  </dgm:ptLst>
  <dgm:cxnLst>
    <dgm:cxn modelId="{5974F008-D698-4542-A884-EF04C0CBB219}" type="presOf" srcId="{E7C75D4E-8575-49F9-890E-D15F8ABD4DDA}" destId="{49DF79C3-0F39-463F-9851-D6BE295FD7FF}" srcOrd="0" destOrd="0" presId="urn:microsoft.com/office/officeart/2005/8/layout/chevron2"/>
    <dgm:cxn modelId="{64E80011-FC67-45A4-AB49-FF96FFA2C161}" type="presOf" srcId="{E802210A-64E2-4DAC-AD46-0D7AE7BD7C30}" destId="{30BEC6C9-53B2-4A2F-9FD9-D8BCCB6DA511}" srcOrd="0" destOrd="0" presId="urn:microsoft.com/office/officeart/2005/8/layout/chevron2"/>
    <dgm:cxn modelId="{4BBF182B-978C-4272-AB02-3DBFCF504186}" srcId="{F539CF3D-97C6-4054-BD97-426C07672400}" destId="{77824B14-1445-402E-88FC-C15046C6F094}" srcOrd="0" destOrd="0" parTransId="{D9E1B02E-7A87-42D1-BA10-A90A7A61F86B}" sibTransId="{DA8772FD-4599-44A3-9FC4-874DB7EC4542}"/>
    <dgm:cxn modelId="{34380538-DF8E-41D0-9AA3-90D043A2E7FE}" type="presOf" srcId="{F2C4EA00-39FD-40C0-B5CB-768E925BE958}" destId="{2DE44201-2A62-46B2-84BF-E1CD41D573B8}" srcOrd="0" destOrd="0" presId="urn:microsoft.com/office/officeart/2005/8/layout/chevron2"/>
    <dgm:cxn modelId="{485C8768-711C-40C8-A6F2-0336BAC4E1CF}" srcId="{F539CF3D-97C6-4054-BD97-426C07672400}" destId="{F2C4EA00-39FD-40C0-B5CB-768E925BE958}" srcOrd="2" destOrd="0" parTransId="{7CE78621-FBB4-4CFE-9EE1-D2F3E841AABE}" sibTransId="{C53AEC89-78A3-4389-AE7F-0043F47AB084}"/>
    <dgm:cxn modelId="{FB3DEF4D-8802-4DC9-9D67-B46E120B2997}" type="presOf" srcId="{B8032BAE-8A48-42E7-BFB5-82DAA4291170}" destId="{1DCB0454-681E-4380-A1AF-5548D379CE90}" srcOrd="0" destOrd="0" presId="urn:microsoft.com/office/officeart/2005/8/layout/chevron2"/>
    <dgm:cxn modelId="{FB4B7A4E-CACF-4767-BAD6-6A7A2A067C7A}" srcId="{77824B14-1445-402E-88FC-C15046C6F094}" destId="{B8032BAE-8A48-42E7-BFB5-82DAA4291170}" srcOrd="0" destOrd="0" parTransId="{83B629A9-7882-4ACC-8158-1699029FD171}" sibTransId="{F705E3C5-52DF-4F97-87E6-3D01E3041648}"/>
    <dgm:cxn modelId="{4B2C544F-AC7D-4B45-8037-BE560B4ECF52}" type="presOf" srcId="{77824B14-1445-402E-88FC-C15046C6F094}" destId="{82204123-DA43-447C-A723-A9303374859A}" srcOrd="0" destOrd="0" presId="urn:microsoft.com/office/officeart/2005/8/layout/chevron2"/>
    <dgm:cxn modelId="{8E41B2B4-0250-4572-9A4B-74348BCE7CFC}" type="presOf" srcId="{F539CF3D-97C6-4054-BD97-426C07672400}" destId="{DDBCE776-7330-4CF3-B47B-BC8BD1C7A037}" srcOrd="0" destOrd="0" presId="urn:microsoft.com/office/officeart/2005/8/layout/chevron2"/>
    <dgm:cxn modelId="{A66BBCB6-A4E9-4867-841D-11C3946B8055}" type="presOf" srcId="{5835E7B1-5ECF-450A-BF60-C757604FB468}" destId="{261520E3-0569-4EFE-ADC1-C9AD929650CA}" srcOrd="0" destOrd="0" presId="urn:microsoft.com/office/officeart/2005/8/layout/chevron2"/>
    <dgm:cxn modelId="{F7F482C0-9ECC-4F93-A548-718E49CE139F}" srcId="{F2C4EA00-39FD-40C0-B5CB-768E925BE958}" destId="{5835E7B1-5ECF-450A-BF60-C757604FB468}" srcOrd="0" destOrd="0" parTransId="{517155C7-6789-445C-83C4-235B38450282}" sibTransId="{D426BE20-BD9C-41A0-A263-F03E10FBF63E}"/>
    <dgm:cxn modelId="{DE7AD2C7-B78F-4533-A1ED-30E88193EB34}" srcId="{E802210A-64E2-4DAC-AD46-0D7AE7BD7C30}" destId="{E7C75D4E-8575-49F9-890E-D15F8ABD4DDA}" srcOrd="0" destOrd="0" parTransId="{6556D845-25CA-49B2-A1F1-EADC54DE961A}" sibTransId="{09141E35-53A6-45E6-A07C-5DD05EB2382E}"/>
    <dgm:cxn modelId="{08A42BF1-2EB2-40CD-BACD-7B975E528146}" srcId="{F539CF3D-97C6-4054-BD97-426C07672400}" destId="{E802210A-64E2-4DAC-AD46-0D7AE7BD7C30}" srcOrd="1" destOrd="0" parTransId="{9413FFF7-8045-4F8E-8224-FCD7E8FA074D}" sibTransId="{CD7002E1-6929-4967-A75B-A8083361A342}"/>
    <dgm:cxn modelId="{8A79E39A-B953-4AF3-9AAB-C24BDF99A595}" type="presParOf" srcId="{DDBCE776-7330-4CF3-B47B-BC8BD1C7A037}" destId="{079E2A52-9E1C-46AB-9C08-565201CFFE55}" srcOrd="0" destOrd="0" presId="urn:microsoft.com/office/officeart/2005/8/layout/chevron2"/>
    <dgm:cxn modelId="{FB24F542-1EC9-418B-9162-A692481935AF}" type="presParOf" srcId="{079E2A52-9E1C-46AB-9C08-565201CFFE55}" destId="{82204123-DA43-447C-A723-A9303374859A}" srcOrd="0" destOrd="0" presId="urn:microsoft.com/office/officeart/2005/8/layout/chevron2"/>
    <dgm:cxn modelId="{67659EF5-6931-4292-8339-B3FDB47915F6}" type="presParOf" srcId="{079E2A52-9E1C-46AB-9C08-565201CFFE55}" destId="{1DCB0454-681E-4380-A1AF-5548D379CE90}" srcOrd="1" destOrd="0" presId="urn:microsoft.com/office/officeart/2005/8/layout/chevron2"/>
    <dgm:cxn modelId="{DCEA7660-B656-4622-ABD2-BD71A614188A}" type="presParOf" srcId="{DDBCE776-7330-4CF3-B47B-BC8BD1C7A037}" destId="{CC9D8CF9-2E23-4EC2-8FFF-EE5FF9A65434}" srcOrd="1" destOrd="0" presId="urn:microsoft.com/office/officeart/2005/8/layout/chevron2"/>
    <dgm:cxn modelId="{C62619CC-19FC-488D-B615-9E2DF01F0060}" type="presParOf" srcId="{DDBCE776-7330-4CF3-B47B-BC8BD1C7A037}" destId="{8547DDB0-134B-44B0-B3A5-E6C51E861BE7}" srcOrd="2" destOrd="0" presId="urn:microsoft.com/office/officeart/2005/8/layout/chevron2"/>
    <dgm:cxn modelId="{7670156A-A336-465A-BC9A-B4F6677A7188}" type="presParOf" srcId="{8547DDB0-134B-44B0-B3A5-E6C51E861BE7}" destId="{30BEC6C9-53B2-4A2F-9FD9-D8BCCB6DA511}" srcOrd="0" destOrd="0" presId="urn:microsoft.com/office/officeart/2005/8/layout/chevron2"/>
    <dgm:cxn modelId="{0172173A-BDCD-4F73-AFA3-4E32F624C309}" type="presParOf" srcId="{8547DDB0-134B-44B0-B3A5-E6C51E861BE7}" destId="{49DF79C3-0F39-463F-9851-D6BE295FD7FF}" srcOrd="1" destOrd="0" presId="urn:microsoft.com/office/officeart/2005/8/layout/chevron2"/>
    <dgm:cxn modelId="{BE93EB94-722B-4C42-8303-E746CC2D9E19}" type="presParOf" srcId="{DDBCE776-7330-4CF3-B47B-BC8BD1C7A037}" destId="{1EF6059E-76AC-4428-93F5-6B8ECE824B88}" srcOrd="3" destOrd="0" presId="urn:microsoft.com/office/officeart/2005/8/layout/chevron2"/>
    <dgm:cxn modelId="{03A87245-FD32-4F22-B77F-8ED16405C6B7}" type="presParOf" srcId="{DDBCE776-7330-4CF3-B47B-BC8BD1C7A037}" destId="{D72CEE51-43DB-45F1-AA69-B20407866BAD}" srcOrd="4" destOrd="0" presId="urn:microsoft.com/office/officeart/2005/8/layout/chevron2"/>
    <dgm:cxn modelId="{B9661491-B70F-4FF0-9822-82B5D3BD9DAA}" type="presParOf" srcId="{D72CEE51-43DB-45F1-AA69-B20407866BAD}" destId="{2DE44201-2A62-46B2-84BF-E1CD41D573B8}" srcOrd="0" destOrd="0" presId="urn:microsoft.com/office/officeart/2005/8/layout/chevron2"/>
    <dgm:cxn modelId="{01F05894-A8D3-4D69-A229-94C1458D2E65}" type="presParOf" srcId="{D72CEE51-43DB-45F1-AA69-B20407866BAD}" destId="{261520E3-0569-4EFE-ADC1-C9AD929650C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732530-3FFB-487E-ACFA-9741743EBEA2}"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5C3C602-91A4-4AED-9F38-D1399824C853}">
      <dgm:prSet/>
      <dgm:spPr/>
      <dgm:t>
        <a:bodyPr/>
        <a:lstStyle/>
        <a:p>
          <a:pPr>
            <a:lnSpc>
              <a:spcPct val="100000"/>
            </a:lnSpc>
            <a:defRPr cap="all"/>
          </a:pPr>
          <a:r>
            <a:rPr lang="en-GB" dirty="0">
              <a:latin typeface="Jost" pitchFamily="2" charset="0"/>
              <a:ea typeface="Jost" pitchFamily="2" charset="0"/>
            </a:rPr>
            <a:t>Statutory regulation– but we carry out regulatory activities</a:t>
          </a:r>
          <a:endParaRPr lang="en-US" dirty="0">
            <a:latin typeface="Jost" pitchFamily="2" charset="0"/>
            <a:ea typeface="Jost" pitchFamily="2" charset="0"/>
          </a:endParaRPr>
        </a:p>
      </dgm:t>
    </dgm:pt>
    <dgm:pt modelId="{B0E4BC39-DF9B-4865-9FB0-FBAD8F4B43A4}" type="parTrans" cxnId="{F355A9B8-0DCA-4488-8DE4-C0104B9D3103}">
      <dgm:prSet/>
      <dgm:spPr/>
      <dgm:t>
        <a:bodyPr/>
        <a:lstStyle/>
        <a:p>
          <a:endParaRPr lang="en-US"/>
        </a:p>
      </dgm:t>
    </dgm:pt>
    <dgm:pt modelId="{840E1696-C71A-4691-84BA-9A9ED61511C5}" type="sibTrans" cxnId="{F355A9B8-0DCA-4488-8DE4-C0104B9D3103}">
      <dgm:prSet/>
      <dgm:spPr/>
      <dgm:t>
        <a:bodyPr/>
        <a:lstStyle/>
        <a:p>
          <a:endParaRPr lang="en-US"/>
        </a:p>
      </dgm:t>
    </dgm:pt>
    <dgm:pt modelId="{AC264E73-C69B-45B7-87F2-DD7C2AF5934E}">
      <dgm:prSet/>
      <dgm:spPr/>
      <dgm:t>
        <a:bodyPr/>
        <a:lstStyle/>
        <a:p>
          <a:pPr>
            <a:lnSpc>
              <a:spcPct val="100000"/>
            </a:lnSpc>
            <a:defRPr cap="all"/>
          </a:pPr>
          <a:r>
            <a:rPr lang="en-GB" dirty="0">
              <a:latin typeface="Jost" pitchFamily="2" charset="0"/>
              <a:ea typeface="Jost" pitchFamily="2" charset="0"/>
            </a:rPr>
            <a:t>Anything to do with degrees</a:t>
          </a:r>
          <a:endParaRPr lang="en-US" dirty="0">
            <a:latin typeface="Jost" pitchFamily="2" charset="0"/>
            <a:ea typeface="Jost" pitchFamily="2" charset="0"/>
          </a:endParaRPr>
        </a:p>
      </dgm:t>
    </dgm:pt>
    <dgm:pt modelId="{F9DDCB29-754E-47EE-B7E8-DCA948FD8C9B}" type="parTrans" cxnId="{509BDC11-0D97-4153-83DE-E46482B28E69}">
      <dgm:prSet/>
      <dgm:spPr/>
      <dgm:t>
        <a:bodyPr/>
        <a:lstStyle/>
        <a:p>
          <a:endParaRPr lang="en-US"/>
        </a:p>
      </dgm:t>
    </dgm:pt>
    <dgm:pt modelId="{0EDC6588-AD26-4564-A84D-279D94FC92CD}" type="sibTrans" cxnId="{509BDC11-0D97-4153-83DE-E46482B28E69}">
      <dgm:prSet/>
      <dgm:spPr/>
      <dgm:t>
        <a:bodyPr/>
        <a:lstStyle/>
        <a:p>
          <a:endParaRPr lang="en-US"/>
        </a:p>
      </dgm:t>
    </dgm:pt>
    <dgm:pt modelId="{85C251BD-41DF-4D82-A600-F387BC660F43}">
      <dgm:prSet/>
      <dgm:spPr/>
      <dgm:t>
        <a:bodyPr/>
        <a:lstStyle/>
        <a:p>
          <a:pPr>
            <a:lnSpc>
              <a:spcPct val="100000"/>
            </a:lnSpc>
            <a:defRPr cap="all"/>
          </a:pPr>
          <a:r>
            <a:rPr lang="en-GB" dirty="0">
              <a:latin typeface="Jost" pitchFamily="2" charset="0"/>
              <a:ea typeface="Jost" pitchFamily="2" charset="0"/>
            </a:rPr>
            <a:t>Award qualifications directly to learners</a:t>
          </a:r>
          <a:endParaRPr lang="en-US" dirty="0">
            <a:latin typeface="Jost" pitchFamily="2" charset="0"/>
            <a:ea typeface="Jost" pitchFamily="2" charset="0"/>
          </a:endParaRPr>
        </a:p>
      </dgm:t>
    </dgm:pt>
    <dgm:pt modelId="{554F3A61-ED6D-4E0E-8873-79531CA7CC75}" type="parTrans" cxnId="{611EB5B4-EAD6-4CEB-B28A-807A600EFA05}">
      <dgm:prSet/>
      <dgm:spPr/>
      <dgm:t>
        <a:bodyPr/>
        <a:lstStyle/>
        <a:p>
          <a:endParaRPr lang="en-US"/>
        </a:p>
      </dgm:t>
    </dgm:pt>
    <dgm:pt modelId="{EA87619E-84F2-4FFF-A890-793D4D9375D4}" type="sibTrans" cxnId="{611EB5B4-EAD6-4CEB-B28A-807A600EFA05}">
      <dgm:prSet/>
      <dgm:spPr/>
      <dgm:t>
        <a:bodyPr/>
        <a:lstStyle/>
        <a:p>
          <a:endParaRPr lang="en-US"/>
        </a:p>
      </dgm:t>
    </dgm:pt>
    <dgm:pt modelId="{4F55B125-6B12-4398-A3B1-9A2C1E24FF43}">
      <dgm:prSet/>
      <dgm:spPr/>
      <dgm:t>
        <a:bodyPr/>
        <a:lstStyle/>
        <a:p>
          <a:pPr>
            <a:lnSpc>
              <a:spcPct val="100000"/>
            </a:lnSpc>
            <a:defRPr cap="all"/>
          </a:pPr>
          <a:r>
            <a:rPr lang="en-GB" dirty="0">
              <a:latin typeface="Jost" pitchFamily="2" charset="0"/>
              <a:ea typeface="Jost" pitchFamily="2" charset="0"/>
            </a:rPr>
            <a:t>Work with awarding bodies solely based abroad</a:t>
          </a:r>
          <a:endParaRPr lang="en-US" dirty="0">
            <a:latin typeface="Jost" pitchFamily="2" charset="0"/>
            <a:ea typeface="Jost" pitchFamily="2" charset="0"/>
          </a:endParaRPr>
        </a:p>
      </dgm:t>
    </dgm:pt>
    <dgm:pt modelId="{7A1002B4-5640-45D8-ACD5-133F4C263D82}" type="parTrans" cxnId="{7C2E5F53-B412-4738-B1AB-B72768C766D8}">
      <dgm:prSet/>
      <dgm:spPr/>
      <dgm:t>
        <a:bodyPr/>
        <a:lstStyle/>
        <a:p>
          <a:endParaRPr lang="en-US"/>
        </a:p>
      </dgm:t>
    </dgm:pt>
    <dgm:pt modelId="{562DB6EF-2056-4780-8016-D4C5AC1B5927}" type="sibTrans" cxnId="{7C2E5F53-B412-4738-B1AB-B72768C766D8}">
      <dgm:prSet/>
      <dgm:spPr/>
      <dgm:t>
        <a:bodyPr/>
        <a:lstStyle/>
        <a:p>
          <a:endParaRPr lang="en-US"/>
        </a:p>
      </dgm:t>
    </dgm:pt>
    <dgm:pt modelId="{860ED2AD-0538-49A6-8CE2-70BC6F1A1F5C}">
      <dgm:prSet/>
      <dgm:spPr/>
      <dgm:t>
        <a:bodyPr/>
        <a:lstStyle/>
        <a:p>
          <a:pPr>
            <a:lnSpc>
              <a:spcPct val="100000"/>
            </a:lnSpc>
            <a:defRPr cap="all"/>
          </a:pPr>
          <a:r>
            <a:rPr lang="en-US" dirty="0">
              <a:latin typeface="Jost" pitchFamily="2" charset="0"/>
              <a:ea typeface="Jost" pitchFamily="2" charset="0"/>
            </a:rPr>
            <a:t>Accredit Highers or National 4/5 Qualifications</a:t>
          </a:r>
        </a:p>
      </dgm:t>
    </dgm:pt>
    <dgm:pt modelId="{B7F86FEC-9485-4FFE-B12D-1D6661CDD0B5}" type="parTrans" cxnId="{86ECABEC-4135-40FE-829F-54FA8EF90600}">
      <dgm:prSet/>
      <dgm:spPr/>
      <dgm:t>
        <a:bodyPr/>
        <a:lstStyle/>
        <a:p>
          <a:endParaRPr lang="en-GB"/>
        </a:p>
      </dgm:t>
    </dgm:pt>
    <dgm:pt modelId="{97018B91-E98B-429C-8148-CECF56C1DB58}" type="sibTrans" cxnId="{86ECABEC-4135-40FE-829F-54FA8EF90600}">
      <dgm:prSet/>
      <dgm:spPr/>
      <dgm:t>
        <a:bodyPr/>
        <a:lstStyle/>
        <a:p>
          <a:endParaRPr lang="en-GB"/>
        </a:p>
      </dgm:t>
    </dgm:pt>
    <dgm:pt modelId="{22CD8ACE-1F0E-493B-9BC1-734EA18B0553}" type="pres">
      <dgm:prSet presAssocID="{DD732530-3FFB-487E-ACFA-9741743EBEA2}" presName="root" presStyleCnt="0">
        <dgm:presLayoutVars>
          <dgm:dir/>
          <dgm:resizeHandles val="exact"/>
        </dgm:presLayoutVars>
      </dgm:prSet>
      <dgm:spPr/>
    </dgm:pt>
    <dgm:pt modelId="{71F15C09-DF46-4AD9-A450-EBA2F55A3E5E}" type="pres">
      <dgm:prSet presAssocID="{85C3C602-91A4-4AED-9F38-D1399824C853}" presName="compNode" presStyleCnt="0"/>
      <dgm:spPr/>
    </dgm:pt>
    <dgm:pt modelId="{78CA39C0-59A5-41D3-AB5E-49AF798E96B9}" type="pres">
      <dgm:prSet presAssocID="{85C3C602-91A4-4AED-9F38-D1399824C853}" presName="iconBgRect" presStyleLbl="bgShp" presStyleIdx="0" presStyleCnt="5"/>
      <dgm:spPr/>
    </dgm:pt>
    <dgm:pt modelId="{7063E03F-CD2D-47C6-81EC-030AF9210379}" type="pres">
      <dgm:prSet presAssocID="{85C3C602-91A4-4AED-9F38-D1399824C853}"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avel"/>
        </a:ext>
      </dgm:extLst>
    </dgm:pt>
    <dgm:pt modelId="{81D44324-702F-436A-B7C4-6E3ED2C6AA40}" type="pres">
      <dgm:prSet presAssocID="{85C3C602-91A4-4AED-9F38-D1399824C853}" presName="spaceRect" presStyleCnt="0"/>
      <dgm:spPr/>
    </dgm:pt>
    <dgm:pt modelId="{2711C766-54BA-465B-8ED0-B84CBFA9AB2B}" type="pres">
      <dgm:prSet presAssocID="{85C3C602-91A4-4AED-9F38-D1399824C853}" presName="textRect" presStyleLbl="revTx" presStyleIdx="0" presStyleCnt="5">
        <dgm:presLayoutVars>
          <dgm:chMax val="1"/>
          <dgm:chPref val="1"/>
        </dgm:presLayoutVars>
      </dgm:prSet>
      <dgm:spPr/>
    </dgm:pt>
    <dgm:pt modelId="{CF629836-5B75-4523-AF20-B2BA0755F018}" type="pres">
      <dgm:prSet presAssocID="{840E1696-C71A-4691-84BA-9A9ED61511C5}" presName="sibTrans" presStyleCnt="0"/>
      <dgm:spPr/>
    </dgm:pt>
    <dgm:pt modelId="{27B7AFB4-0676-4C8D-888D-824A509F35F9}" type="pres">
      <dgm:prSet presAssocID="{AC264E73-C69B-45B7-87F2-DD7C2AF5934E}" presName="compNode" presStyleCnt="0"/>
      <dgm:spPr/>
    </dgm:pt>
    <dgm:pt modelId="{831C4259-696A-4E3E-8C4A-C52DD2F7C771}" type="pres">
      <dgm:prSet presAssocID="{AC264E73-C69B-45B7-87F2-DD7C2AF5934E}" presName="iconBgRect" presStyleLbl="bgShp" presStyleIdx="1" presStyleCnt="5"/>
      <dgm:spPr/>
    </dgm:pt>
    <dgm:pt modelId="{645D533A-2122-4EAE-B86C-15097DFE7DDB}" type="pres">
      <dgm:prSet presAssocID="{AC264E73-C69B-45B7-87F2-DD7C2AF5934E}" presName="iconRect" presStyleLbl="node1" presStyleIdx="1" presStyleCnt="5"/>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raduation cap with solid fill"/>
        </a:ext>
      </dgm:extLst>
    </dgm:pt>
    <dgm:pt modelId="{815574DC-20DB-4C79-8BD7-6EA2E18479D8}" type="pres">
      <dgm:prSet presAssocID="{AC264E73-C69B-45B7-87F2-DD7C2AF5934E}" presName="spaceRect" presStyleCnt="0"/>
      <dgm:spPr/>
    </dgm:pt>
    <dgm:pt modelId="{55513DCB-9E77-4CE5-9611-AB564B2D208F}" type="pres">
      <dgm:prSet presAssocID="{AC264E73-C69B-45B7-87F2-DD7C2AF5934E}" presName="textRect" presStyleLbl="revTx" presStyleIdx="1" presStyleCnt="5">
        <dgm:presLayoutVars>
          <dgm:chMax val="1"/>
          <dgm:chPref val="1"/>
        </dgm:presLayoutVars>
      </dgm:prSet>
      <dgm:spPr/>
    </dgm:pt>
    <dgm:pt modelId="{4B91F623-EA1D-43F3-BF24-B98D6B3AEED0}" type="pres">
      <dgm:prSet presAssocID="{0EDC6588-AD26-4564-A84D-279D94FC92CD}" presName="sibTrans" presStyleCnt="0"/>
      <dgm:spPr/>
    </dgm:pt>
    <dgm:pt modelId="{E4D4AA29-C236-40CF-B51B-3419AEC1BC3C}" type="pres">
      <dgm:prSet presAssocID="{85C251BD-41DF-4D82-A600-F387BC660F43}" presName="compNode" presStyleCnt="0"/>
      <dgm:spPr/>
    </dgm:pt>
    <dgm:pt modelId="{41DB6859-3190-4DFD-B135-99440E64E928}" type="pres">
      <dgm:prSet presAssocID="{85C251BD-41DF-4D82-A600-F387BC660F43}" presName="iconBgRect" presStyleLbl="bgShp" presStyleIdx="2" presStyleCnt="5"/>
      <dgm:spPr/>
    </dgm:pt>
    <dgm:pt modelId="{6AAE57AE-8BFE-41E2-96A7-1658F732C860}" type="pres">
      <dgm:prSet presAssocID="{85C251BD-41DF-4D82-A600-F387BC660F43}"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Ribbon"/>
        </a:ext>
      </dgm:extLst>
    </dgm:pt>
    <dgm:pt modelId="{FE368165-608A-4E3A-8B5C-9B77888159F7}" type="pres">
      <dgm:prSet presAssocID="{85C251BD-41DF-4D82-A600-F387BC660F43}" presName="spaceRect" presStyleCnt="0"/>
      <dgm:spPr/>
    </dgm:pt>
    <dgm:pt modelId="{346B8FEA-D830-45B9-9042-474A85CE26F4}" type="pres">
      <dgm:prSet presAssocID="{85C251BD-41DF-4D82-A600-F387BC660F43}" presName="textRect" presStyleLbl="revTx" presStyleIdx="2" presStyleCnt="5">
        <dgm:presLayoutVars>
          <dgm:chMax val="1"/>
          <dgm:chPref val="1"/>
        </dgm:presLayoutVars>
      </dgm:prSet>
      <dgm:spPr/>
    </dgm:pt>
    <dgm:pt modelId="{5BE00CDB-7B02-4EB2-BB00-F096CD62D947}" type="pres">
      <dgm:prSet presAssocID="{EA87619E-84F2-4FFF-A890-793D4D9375D4}" presName="sibTrans" presStyleCnt="0"/>
      <dgm:spPr/>
    </dgm:pt>
    <dgm:pt modelId="{B136D4CF-CA67-40DD-99DD-EFDD8024C5DC}" type="pres">
      <dgm:prSet presAssocID="{4F55B125-6B12-4398-A3B1-9A2C1E24FF43}" presName="compNode" presStyleCnt="0"/>
      <dgm:spPr/>
    </dgm:pt>
    <dgm:pt modelId="{5A629B2A-1134-4BE9-AAD4-21B30920AF75}" type="pres">
      <dgm:prSet presAssocID="{4F55B125-6B12-4398-A3B1-9A2C1E24FF43}" presName="iconBgRect" presStyleLbl="bgShp" presStyleIdx="3" presStyleCnt="5"/>
      <dgm:spPr/>
    </dgm:pt>
    <dgm:pt modelId="{E7FEFD29-9D76-4B05-87ED-A115BBFDA966}" type="pres">
      <dgm:prSet presAssocID="{4F55B125-6B12-4398-A3B1-9A2C1E24FF43}"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19B9BF93-2810-4346-93FC-3D4F6EDA4C57}" type="pres">
      <dgm:prSet presAssocID="{4F55B125-6B12-4398-A3B1-9A2C1E24FF43}" presName="spaceRect" presStyleCnt="0"/>
      <dgm:spPr/>
    </dgm:pt>
    <dgm:pt modelId="{35548C34-908C-4F04-9F4B-D302C5DB0BAB}" type="pres">
      <dgm:prSet presAssocID="{4F55B125-6B12-4398-A3B1-9A2C1E24FF43}" presName="textRect" presStyleLbl="revTx" presStyleIdx="3" presStyleCnt="5">
        <dgm:presLayoutVars>
          <dgm:chMax val="1"/>
          <dgm:chPref val="1"/>
        </dgm:presLayoutVars>
      </dgm:prSet>
      <dgm:spPr/>
    </dgm:pt>
    <dgm:pt modelId="{4C206382-7A64-46AA-A544-3B7D562CC0A7}" type="pres">
      <dgm:prSet presAssocID="{562DB6EF-2056-4780-8016-D4C5AC1B5927}" presName="sibTrans" presStyleCnt="0"/>
      <dgm:spPr/>
    </dgm:pt>
    <dgm:pt modelId="{8599A98E-2178-441F-9984-5F9956C7A3AF}" type="pres">
      <dgm:prSet presAssocID="{860ED2AD-0538-49A6-8CE2-70BC6F1A1F5C}" presName="compNode" presStyleCnt="0"/>
      <dgm:spPr/>
    </dgm:pt>
    <dgm:pt modelId="{06E29F7F-CFC9-469A-A83B-0EDBE60DB39A}" type="pres">
      <dgm:prSet presAssocID="{860ED2AD-0538-49A6-8CE2-70BC6F1A1F5C}" presName="iconBgRect" presStyleLbl="bgShp" presStyleIdx="4" presStyleCnt="5"/>
      <dgm:spPr/>
    </dgm:pt>
    <dgm:pt modelId="{ED6FA3A8-2E9D-4A5E-AD78-41A57224CBF6}" type="pres">
      <dgm:prSet presAssocID="{860ED2AD-0538-49A6-8CE2-70BC6F1A1F5C}" presName="iconRect" presStyleLbl="node1" presStyleIdx="4" presStyleCnt="5"/>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Books with solid fill"/>
        </a:ext>
      </dgm:extLst>
    </dgm:pt>
    <dgm:pt modelId="{D09679B8-68F3-4BC1-9A98-46A747E0FC77}" type="pres">
      <dgm:prSet presAssocID="{860ED2AD-0538-49A6-8CE2-70BC6F1A1F5C}" presName="spaceRect" presStyleCnt="0"/>
      <dgm:spPr/>
    </dgm:pt>
    <dgm:pt modelId="{B2C94E24-DE2D-46FF-91D5-0674B00AB43D}" type="pres">
      <dgm:prSet presAssocID="{860ED2AD-0538-49A6-8CE2-70BC6F1A1F5C}" presName="textRect" presStyleLbl="revTx" presStyleIdx="4" presStyleCnt="5">
        <dgm:presLayoutVars>
          <dgm:chMax val="1"/>
          <dgm:chPref val="1"/>
        </dgm:presLayoutVars>
      </dgm:prSet>
      <dgm:spPr/>
    </dgm:pt>
  </dgm:ptLst>
  <dgm:cxnLst>
    <dgm:cxn modelId="{509BDC11-0D97-4153-83DE-E46482B28E69}" srcId="{DD732530-3FFB-487E-ACFA-9741743EBEA2}" destId="{AC264E73-C69B-45B7-87F2-DD7C2AF5934E}" srcOrd="1" destOrd="0" parTransId="{F9DDCB29-754E-47EE-B7E8-DCA948FD8C9B}" sibTransId="{0EDC6588-AD26-4564-A84D-279D94FC92CD}"/>
    <dgm:cxn modelId="{B9762B20-8A5A-4F79-BB2D-4DE7F4F8229F}" type="presOf" srcId="{860ED2AD-0538-49A6-8CE2-70BC6F1A1F5C}" destId="{B2C94E24-DE2D-46FF-91D5-0674B00AB43D}" srcOrd="0" destOrd="0" presId="urn:microsoft.com/office/officeart/2018/5/layout/IconCircleLabelList"/>
    <dgm:cxn modelId="{AB0F1C35-1205-4745-92F2-52B7502C53BA}" type="presOf" srcId="{85C3C602-91A4-4AED-9F38-D1399824C853}" destId="{2711C766-54BA-465B-8ED0-B84CBFA9AB2B}" srcOrd="0" destOrd="0" presId="urn:microsoft.com/office/officeart/2018/5/layout/IconCircleLabelList"/>
    <dgm:cxn modelId="{D9B7573A-F72D-401E-816A-732B076142AE}" type="presOf" srcId="{85C251BD-41DF-4D82-A600-F387BC660F43}" destId="{346B8FEA-D830-45B9-9042-474A85CE26F4}" srcOrd="0" destOrd="0" presId="urn:microsoft.com/office/officeart/2018/5/layout/IconCircleLabelList"/>
    <dgm:cxn modelId="{7C2E5F53-B412-4738-B1AB-B72768C766D8}" srcId="{DD732530-3FFB-487E-ACFA-9741743EBEA2}" destId="{4F55B125-6B12-4398-A3B1-9A2C1E24FF43}" srcOrd="3" destOrd="0" parTransId="{7A1002B4-5640-45D8-ACD5-133F4C263D82}" sibTransId="{562DB6EF-2056-4780-8016-D4C5AC1B5927}"/>
    <dgm:cxn modelId="{611EB5B4-EAD6-4CEB-B28A-807A600EFA05}" srcId="{DD732530-3FFB-487E-ACFA-9741743EBEA2}" destId="{85C251BD-41DF-4D82-A600-F387BC660F43}" srcOrd="2" destOrd="0" parTransId="{554F3A61-ED6D-4E0E-8873-79531CA7CC75}" sibTransId="{EA87619E-84F2-4FFF-A890-793D4D9375D4}"/>
    <dgm:cxn modelId="{F355A9B8-0DCA-4488-8DE4-C0104B9D3103}" srcId="{DD732530-3FFB-487E-ACFA-9741743EBEA2}" destId="{85C3C602-91A4-4AED-9F38-D1399824C853}" srcOrd="0" destOrd="0" parTransId="{B0E4BC39-DF9B-4865-9FB0-FBAD8F4B43A4}" sibTransId="{840E1696-C71A-4691-84BA-9A9ED61511C5}"/>
    <dgm:cxn modelId="{9F0A66C6-B317-4EBB-8359-7C24EC7CCFD4}" type="presOf" srcId="{DD732530-3FFB-487E-ACFA-9741743EBEA2}" destId="{22CD8ACE-1F0E-493B-9BC1-734EA18B0553}" srcOrd="0" destOrd="0" presId="urn:microsoft.com/office/officeart/2018/5/layout/IconCircleLabelList"/>
    <dgm:cxn modelId="{86ECABEC-4135-40FE-829F-54FA8EF90600}" srcId="{DD732530-3FFB-487E-ACFA-9741743EBEA2}" destId="{860ED2AD-0538-49A6-8CE2-70BC6F1A1F5C}" srcOrd="4" destOrd="0" parTransId="{B7F86FEC-9485-4FFE-B12D-1D6661CDD0B5}" sibTransId="{97018B91-E98B-429C-8148-CECF56C1DB58}"/>
    <dgm:cxn modelId="{7CB68AF9-66D8-481B-AA34-2B322CAAE268}" type="presOf" srcId="{AC264E73-C69B-45B7-87F2-DD7C2AF5934E}" destId="{55513DCB-9E77-4CE5-9611-AB564B2D208F}" srcOrd="0" destOrd="0" presId="urn:microsoft.com/office/officeart/2018/5/layout/IconCircleLabelList"/>
    <dgm:cxn modelId="{5D9AFEFF-7333-45AD-852C-7E751AD280DE}" type="presOf" srcId="{4F55B125-6B12-4398-A3B1-9A2C1E24FF43}" destId="{35548C34-908C-4F04-9F4B-D302C5DB0BAB}" srcOrd="0" destOrd="0" presId="urn:microsoft.com/office/officeart/2018/5/layout/IconCircleLabelList"/>
    <dgm:cxn modelId="{3E6549C3-0FD1-481B-AE20-838CADC09456}" type="presParOf" srcId="{22CD8ACE-1F0E-493B-9BC1-734EA18B0553}" destId="{71F15C09-DF46-4AD9-A450-EBA2F55A3E5E}" srcOrd="0" destOrd="0" presId="urn:microsoft.com/office/officeart/2018/5/layout/IconCircleLabelList"/>
    <dgm:cxn modelId="{FD677D1E-D775-4210-AC94-54443F116C1C}" type="presParOf" srcId="{71F15C09-DF46-4AD9-A450-EBA2F55A3E5E}" destId="{78CA39C0-59A5-41D3-AB5E-49AF798E96B9}" srcOrd="0" destOrd="0" presId="urn:microsoft.com/office/officeart/2018/5/layout/IconCircleLabelList"/>
    <dgm:cxn modelId="{7D2899E3-CA82-4B9C-9604-3D9CBFD9D45D}" type="presParOf" srcId="{71F15C09-DF46-4AD9-A450-EBA2F55A3E5E}" destId="{7063E03F-CD2D-47C6-81EC-030AF9210379}" srcOrd="1" destOrd="0" presId="urn:microsoft.com/office/officeart/2018/5/layout/IconCircleLabelList"/>
    <dgm:cxn modelId="{CD4076DC-C829-4474-A453-7869DC503714}" type="presParOf" srcId="{71F15C09-DF46-4AD9-A450-EBA2F55A3E5E}" destId="{81D44324-702F-436A-B7C4-6E3ED2C6AA40}" srcOrd="2" destOrd="0" presId="urn:microsoft.com/office/officeart/2018/5/layout/IconCircleLabelList"/>
    <dgm:cxn modelId="{E05DFB72-CD50-4D38-BF26-7D562E1D8766}" type="presParOf" srcId="{71F15C09-DF46-4AD9-A450-EBA2F55A3E5E}" destId="{2711C766-54BA-465B-8ED0-B84CBFA9AB2B}" srcOrd="3" destOrd="0" presId="urn:microsoft.com/office/officeart/2018/5/layout/IconCircleLabelList"/>
    <dgm:cxn modelId="{FD231238-B397-4766-BF2F-933060E49856}" type="presParOf" srcId="{22CD8ACE-1F0E-493B-9BC1-734EA18B0553}" destId="{CF629836-5B75-4523-AF20-B2BA0755F018}" srcOrd="1" destOrd="0" presId="urn:microsoft.com/office/officeart/2018/5/layout/IconCircleLabelList"/>
    <dgm:cxn modelId="{50919A18-33D2-44D4-B131-65AE7CB79192}" type="presParOf" srcId="{22CD8ACE-1F0E-493B-9BC1-734EA18B0553}" destId="{27B7AFB4-0676-4C8D-888D-824A509F35F9}" srcOrd="2" destOrd="0" presId="urn:microsoft.com/office/officeart/2018/5/layout/IconCircleLabelList"/>
    <dgm:cxn modelId="{1E101EB5-2669-440A-8526-78D9F3AAE101}" type="presParOf" srcId="{27B7AFB4-0676-4C8D-888D-824A509F35F9}" destId="{831C4259-696A-4E3E-8C4A-C52DD2F7C771}" srcOrd="0" destOrd="0" presId="urn:microsoft.com/office/officeart/2018/5/layout/IconCircleLabelList"/>
    <dgm:cxn modelId="{B2657FFD-73B2-4796-BBC4-8A57FDDBF70E}" type="presParOf" srcId="{27B7AFB4-0676-4C8D-888D-824A509F35F9}" destId="{645D533A-2122-4EAE-B86C-15097DFE7DDB}" srcOrd="1" destOrd="0" presId="urn:microsoft.com/office/officeart/2018/5/layout/IconCircleLabelList"/>
    <dgm:cxn modelId="{BD03BAC9-CC6B-42E4-9EC7-D174E162352C}" type="presParOf" srcId="{27B7AFB4-0676-4C8D-888D-824A509F35F9}" destId="{815574DC-20DB-4C79-8BD7-6EA2E18479D8}" srcOrd="2" destOrd="0" presId="urn:microsoft.com/office/officeart/2018/5/layout/IconCircleLabelList"/>
    <dgm:cxn modelId="{5E086BBE-55C7-44D9-A34A-CC2DD36F1183}" type="presParOf" srcId="{27B7AFB4-0676-4C8D-888D-824A509F35F9}" destId="{55513DCB-9E77-4CE5-9611-AB564B2D208F}" srcOrd="3" destOrd="0" presId="urn:microsoft.com/office/officeart/2018/5/layout/IconCircleLabelList"/>
    <dgm:cxn modelId="{1C1C09D7-872A-4540-AFD1-1A78AD52B366}" type="presParOf" srcId="{22CD8ACE-1F0E-493B-9BC1-734EA18B0553}" destId="{4B91F623-EA1D-43F3-BF24-B98D6B3AEED0}" srcOrd="3" destOrd="0" presId="urn:microsoft.com/office/officeart/2018/5/layout/IconCircleLabelList"/>
    <dgm:cxn modelId="{A690AFA0-72B7-49E6-9299-DADB825551D8}" type="presParOf" srcId="{22CD8ACE-1F0E-493B-9BC1-734EA18B0553}" destId="{E4D4AA29-C236-40CF-B51B-3419AEC1BC3C}" srcOrd="4" destOrd="0" presId="urn:microsoft.com/office/officeart/2018/5/layout/IconCircleLabelList"/>
    <dgm:cxn modelId="{E260A60A-3785-49F7-AF30-952F081D33B4}" type="presParOf" srcId="{E4D4AA29-C236-40CF-B51B-3419AEC1BC3C}" destId="{41DB6859-3190-4DFD-B135-99440E64E928}" srcOrd="0" destOrd="0" presId="urn:microsoft.com/office/officeart/2018/5/layout/IconCircleLabelList"/>
    <dgm:cxn modelId="{363234F0-B977-4A66-BE8D-0E7712FA2FFF}" type="presParOf" srcId="{E4D4AA29-C236-40CF-B51B-3419AEC1BC3C}" destId="{6AAE57AE-8BFE-41E2-96A7-1658F732C860}" srcOrd="1" destOrd="0" presId="urn:microsoft.com/office/officeart/2018/5/layout/IconCircleLabelList"/>
    <dgm:cxn modelId="{1034B437-1A9A-45D1-BF9E-C85FF5CDBDEC}" type="presParOf" srcId="{E4D4AA29-C236-40CF-B51B-3419AEC1BC3C}" destId="{FE368165-608A-4E3A-8B5C-9B77888159F7}" srcOrd="2" destOrd="0" presId="urn:microsoft.com/office/officeart/2018/5/layout/IconCircleLabelList"/>
    <dgm:cxn modelId="{0B52DF90-2D66-4660-B136-6787E15A8DD9}" type="presParOf" srcId="{E4D4AA29-C236-40CF-B51B-3419AEC1BC3C}" destId="{346B8FEA-D830-45B9-9042-474A85CE26F4}" srcOrd="3" destOrd="0" presId="urn:microsoft.com/office/officeart/2018/5/layout/IconCircleLabelList"/>
    <dgm:cxn modelId="{CDEAC719-2073-4C63-B407-B99F5F059436}" type="presParOf" srcId="{22CD8ACE-1F0E-493B-9BC1-734EA18B0553}" destId="{5BE00CDB-7B02-4EB2-BB00-F096CD62D947}" srcOrd="5" destOrd="0" presId="urn:microsoft.com/office/officeart/2018/5/layout/IconCircleLabelList"/>
    <dgm:cxn modelId="{C98DCDB6-EF40-45F8-870C-0BFD86BD2325}" type="presParOf" srcId="{22CD8ACE-1F0E-493B-9BC1-734EA18B0553}" destId="{B136D4CF-CA67-40DD-99DD-EFDD8024C5DC}" srcOrd="6" destOrd="0" presId="urn:microsoft.com/office/officeart/2018/5/layout/IconCircleLabelList"/>
    <dgm:cxn modelId="{267AE322-A910-438C-984D-4BAF9453FB22}" type="presParOf" srcId="{B136D4CF-CA67-40DD-99DD-EFDD8024C5DC}" destId="{5A629B2A-1134-4BE9-AAD4-21B30920AF75}" srcOrd="0" destOrd="0" presId="urn:microsoft.com/office/officeart/2018/5/layout/IconCircleLabelList"/>
    <dgm:cxn modelId="{C1EA037D-4FA0-48B6-98B2-334DFA96E331}" type="presParOf" srcId="{B136D4CF-CA67-40DD-99DD-EFDD8024C5DC}" destId="{E7FEFD29-9D76-4B05-87ED-A115BBFDA966}" srcOrd="1" destOrd="0" presId="urn:microsoft.com/office/officeart/2018/5/layout/IconCircleLabelList"/>
    <dgm:cxn modelId="{D768F663-9D29-4582-A65E-7434F6DEAAAE}" type="presParOf" srcId="{B136D4CF-CA67-40DD-99DD-EFDD8024C5DC}" destId="{19B9BF93-2810-4346-93FC-3D4F6EDA4C57}" srcOrd="2" destOrd="0" presId="urn:microsoft.com/office/officeart/2018/5/layout/IconCircleLabelList"/>
    <dgm:cxn modelId="{27659605-DE43-41C1-8B30-09A324BAF378}" type="presParOf" srcId="{B136D4CF-CA67-40DD-99DD-EFDD8024C5DC}" destId="{35548C34-908C-4F04-9F4B-D302C5DB0BAB}" srcOrd="3" destOrd="0" presId="urn:microsoft.com/office/officeart/2018/5/layout/IconCircleLabelList"/>
    <dgm:cxn modelId="{3C32404E-FAFD-4021-B7EC-E9A80D024BDF}" type="presParOf" srcId="{22CD8ACE-1F0E-493B-9BC1-734EA18B0553}" destId="{4C206382-7A64-46AA-A544-3B7D562CC0A7}" srcOrd="7" destOrd="0" presId="urn:microsoft.com/office/officeart/2018/5/layout/IconCircleLabelList"/>
    <dgm:cxn modelId="{67D1AD09-7294-47D8-A66D-F00CD93C1C60}" type="presParOf" srcId="{22CD8ACE-1F0E-493B-9BC1-734EA18B0553}" destId="{8599A98E-2178-441F-9984-5F9956C7A3AF}" srcOrd="8" destOrd="0" presId="urn:microsoft.com/office/officeart/2018/5/layout/IconCircleLabelList"/>
    <dgm:cxn modelId="{A5CF6E7C-C520-4323-A77D-FD7B1E0450B5}" type="presParOf" srcId="{8599A98E-2178-441F-9984-5F9956C7A3AF}" destId="{06E29F7F-CFC9-469A-A83B-0EDBE60DB39A}" srcOrd="0" destOrd="0" presId="urn:microsoft.com/office/officeart/2018/5/layout/IconCircleLabelList"/>
    <dgm:cxn modelId="{1053069B-6EBB-4E97-A496-D0B6B227BE2C}" type="presParOf" srcId="{8599A98E-2178-441F-9984-5F9956C7A3AF}" destId="{ED6FA3A8-2E9D-4A5E-AD78-41A57224CBF6}" srcOrd="1" destOrd="0" presId="urn:microsoft.com/office/officeart/2018/5/layout/IconCircleLabelList"/>
    <dgm:cxn modelId="{DC53D58E-01C1-47ED-BECE-366EE8A15BA1}" type="presParOf" srcId="{8599A98E-2178-441F-9984-5F9956C7A3AF}" destId="{D09679B8-68F3-4BC1-9A98-46A747E0FC77}" srcOrd="2" destOrd="0" presId="urn:microsoft.com/office/officeart/2018/5/layout/IconCircleLabelList"/>
    <dgm:cxn modelId="{10DE78C2-5FA7-4F0D-90B6-B3E866C60873}" type="presParOf" srcId="{8599A98E-2178-441F-9984-5F9956C7A3AF}" destId="{B2C94E24-DE2D-46FF-91D5-0674B00AB43D}"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A6C5F6-27E0-4A3C-8E4A-6968BD688CF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8CF65DD-B835-4FEF-9314-EE312159450B}">
      <dgm:prSet/>
      <dgm:spPr/>
      <dgm:t>
        <a:bodyPr/>
        <a:lstStyle/>
        <a:p>
          <a:pPr>
            <a:lnSpc>
              <a:spcPct val="100000"/>
            </a:lnSpc>
          </a:pPr>
          <a:r>
            <a:rPr lang="en-GB" dirty="0">
              <a:latin typeface="Jost" pitchFamily="2" charset="0"/>
              <a:ea typeface="Jost" pitchFamily="2" charset="0"/>
            </a:rPr>
            <a:t>The qualifications we accredit, such as Scottish Vocational Qualifications (SVQs) provide evidence that learners and apprentices have the skills to do their jobs well</a:t>
          </a:r>
          <a:endParaRPr lang="en-US" dirty="0">
            <a:latin typeface="Jost" pitchFamily="2" charset="0"/>
            <a:ea typeface="Jost" pitchFamily="2" charset="0"/>
          </a:endParaRPr>
        </a:p>
      </dgm:t>
    </dgm:pt>
    <dgm:pt modelId="{B0DE7BC0-4953-4E2F-8802-2E7B2217DBA4}" type="parTrans" cxnId="{D6C99015-22D4-4B82-BAE0-D7446D159D0F}">
      <dgm:prSet/>
      <dgm:spPr/>
      <dgm:t>
        <a:bodyPr/>
        <a:lstStyle/>
        <a:p>
          <a:endParaRPr lang="en-US"/>
        </a:p>
      </dgm:t>
    </dgm:pt>
    <dgm:pt modelId="{EA11B193-8D5B-4979-A363-B97E67F307AA}" type="sibTrans" cxnId="{D6C99015-22D4-4B82-BAE0-D7446D159D0F}">
      <dgm:prSet/>
      <dgm:spPr/>
      <dgm:t>
        <a:bodyPr/>
        <a:lstStyle/>
        <a:p>
          <a:endParaRPr lang="en-US"/>
        </a:p>
      </dgm:t>
    </dgm:pt>
    <dgm:pt modelId="{7D362C31-578E-479A-8843-4986419DBAEB}">
      <dgm:prSet/>
      <dgm:spPr/>
      <dgm:t>
        <a:bodyPr/>
        <a:lstStyle/>
        <a:p>
          <a:pPr>
            <a:lnSpc>
              <a:spcPct val="100000"/>
            </a:lnSpc>
          </a:pPr>
          <a:r>
            <a:rPr lang="en-GB" dirty="0">
              <a:latin typeface="Jost" pitchFamily="2" charset="0"/>
              <a:ea typeface="Jost" pitchFamily="2" charset="0"/>
            </a:rPr>
            <a:t>Our quality assurance processes ensures that the qualifications are of a high standard and ‘do what they say they will do’</a:t>
          </a:r>
          <a:endParaRPr lang="en-US" dirty="0">
            <a:latin typeface="Jost" pitchFamily="2" charset="0"/>
            <a:ea typeface="Jost" pitchFamily="2" charset="0"/>
          </a:endParaRPr>
        </a:p>
      </dgm:t>
    </dgm:pt>
    <dgm:pt modelId="{44F92891-18FA-4BB2-8662-6D94BDD5E74F}" type="parTrans" cxnId="{1B7DAAD0-6EA5-44A7-997A-D32059B114B2}">
      <dgm:prSet/>
      <dgm:spPr/>
      <dgm:t>
        <a:bodyPr/>
        <a:lstStyle/>
        <a:p>
          <a:endParaRPr lang="en-US"/>
        </a:p>
      </dgm:t>
    </dgm:pt>
    <dgm:pt modelId="{9F9D3898-820B-47FA-8919-4D317D0D08EE}" type="sibTrans" cxnId="{1B7DAAD0-6EA5-44A7-997A-D32059B114B2}">
      <dgm:prSet/>
      <dgm:spPr/>
      <dgm:t>
        <a:bodyPr/>
        <a:lstStyle/>
        <a:p>
          <a:endParaRPr lang="en-US"/>
        </a:p>
      </dgm:t>
    </dgm:pt>
    <dgm:pt modelId="{B91EFC6E-61EB-417D-AB7E-53ABBCB2C637}">
      <dgm:prSet/>
      <dgm:spPr/>
      <dgm:t>
        <a:bodyPr/>
        <a:lstStyle/>
        <a:p>
          <a:pPr>
            <a:lnSpc>
              <a:spcPct val="100000"/>
            </a:lnSpc>
          </a:pPr>
          <a:r>
            <a:rPr lang="en-GB" dirty="0">
              <a:latin typeface="Jost" pitchFamily="2" charset="0"/>
              <a:ea typeface="Jost" pitchFamily="2" charset="0"/>
            </a:rPr>
            <a:t>National Occupational Standards are used as the building blocks for SVQs and many other qualifications and courses. They are the DNA of vocational training programmes and we work to ensure they are well maintained.</a:t>
          </a:r>
          <a:endParaRPr lang="en-US" dirty="0">
            <a:latin typeface="Jost" pitchFamily="2" charset="0"/>
            <a:ea typeface="Jost" pitchFamily="2" charset="0"/>
          </a:endParaRPr>
        </a:p>
      </dgm:t>
    </dgm:pt>
    <dgm:pt modelId="{D08E5FE4-218C-432A-B87D-21517B714255}" type="parTrans" cxnId="{77C6979D-C5B5-495F-AB51-63D786C6A412}">
      <dgm:prSet/>
      <dgm:spPr/>
      <dgm:t>
        <a:bodyPr/>
        <a:lstStyle/>
        <a:p>
          <a:endParaRPr lang="en-US"/>
        </a:p>
      </dgm:t>
    </dgm:pt>
    <dgm:pt modelId="{EB0EBADD-055F-4F58-BF2C-52FA93DCDF8C}" type="sibTrans" cxnId="{77C6979D-C5B5-495F-AB51-63D786C6A412}">
      <dgm:prSet/>
      <dgm:spPr/>
      <dgm:t>
        <a:bodyPr/>
        <a:lstStyle/>
        <a:p>
          <a:endParaRPr lang="en-US"/>
        </a:p>
      </dgm:t>
    </dgm:pt>
    <dgm:pt modelId="{92C5275B-B08E-40BE-A28C-D896CED45B37}">
      <dgm:prSet/>
      <dgm:spPr/>
      <dgm:t>
        <a:bodyPr/>
        <a:lstStyle/>
        <a:p>
          <a:pPr>
            <a:lnSpc>
              <a:spcPct val="100000"/>
            </a:lnSpc>
          </a:pPr>
          <a:r>
            <a:rPr lang="en-US" dirty="0">
              <a:latin typeface="Jost" pitchFamily="2" charset="0"/>
              <a:ea typeface="Jost" pitchFamily="2" charset="0"/>
            </a:rPr>
            <a:t>140 000 learners benefit from our work annually, and our awarding bodies provide 700+ qualifications in sectors ranging from </a:t>
          </a:r>
          <a:r>
            <a:rPr lang="en-GB" dirty="0">
              <a:latin typeface="Jost" pitchFamily="2" charset="0"/>
              <a:ea typeface="Jost" pitchFamily="2" charset="0"/>
            </a:rPr>
            <a:t>legal, healthcare, engineering, cookery, construction, safety and much more</a:t>
          </a:r>
          <a:r>
            <a:rPr lang="en-US" dirty="0">
              <a:latin typeface="Jost" pitchFamily="2" charset="0"/>
              <a:ea typeface="Jost" pitchFamily="2" charset="0"/>
            </a:rPr>
            <a:t> </a:t>
          </a:r>
        </a:p>
      </dgm:t>
    </dgm:pt>
    <dgm:pt modelId="{8BDC459D-D587-4123-A63E-87F18372FC08}" type="parTrans" cxnId="{853606B4-4FDE-4C33-98E0-B529E6125971}">
      <dgm:prSet/>
      <dgm:spPr/>
      <dgm:t>
        <a:bodyPr/>
        <a:lstStyle/>
        <a:p>
          <a:endParaRPr lang="en-GB"/>
        </a:p>
      </dgm:t>
    </dgm:pt>
    <dgm:pt modelId="{1F5BD153-9E49-44D9-86F4-BE4CF8A203F2}" type="sibTrans" cxnId="{853606B4-4FDE-4C33-98E0-B529E6125971}">
      <dgm:prSet/>
      <dgm:spPr/>
      <dgm:t>
        <a:bodyPr/>
        <a:lstStyle/>
        <a:p>
          <a:endParaRPr lang="en-GB"/>
        </a:p>
      </dgm:t>
    </dgm:pt>
    <dgm:pt modelId="{4EA804D2-2ACD-4B37-B6AC-691889940841}" type="pres">
      <dgm:prSet presAssocID="{F2A6C5F6-27E0-4A3C-8E4A-6968BD688CF0}" presName="root" presStyleCnt="0">
        <dgm:presLayoutVars>
          <dgm:dir/>
          <dgm:resizeHandles val="exact"/>
        </dgm:presLayoutVars>
      </dgm:prSet>
      <dgm:spPr/>
    </dgm:pt>
    <dgm:pt modelId="{6B4FD3FC-91FA-4D72-BAC5-15AAF6F59325}" type="pres">
      <dgm:prSet presAssocID="{98CF65DD-B835-4FEF-9314-EE312159450B}" presName="compNode" presStyleCnt="0"/>
      <dgm:spPr/>
    </dgm:pt>
    <dgm:pt modelId="{6559E1BC-4F77-44BA-8AA9-B2ADB57229DE}" type="pres">
      <dgm:prSet presAssocID="{98CF65DD-B835-4FEF-9314-EE312159450B}" presName="bgRect" presStyleLbl="bgShp" presStyleIdx="0" presStyleCnt="4"/>
      <dgm:spPr/>
    </dgm:pt>
    <dgm:pt modelId="{7777D4E4-9BFE-46C6-9633-0336A9F004A2}" type="pres">
      <dgm:prSet presAssocID="{98CF65DD-B835-4FEF-9314-EE312159450B}"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Atom with solid fill"/>
        </a:ext>
      </dgm:extLst>
    </dgm:pt>
    <dgm:pt modelId="{F0ABF725-952C-42DD-9E0F-01371CC9A2E8}" type="pres">
      <dgm:prSet presAssocID="{98CF65DD-B835-4FEF-9314-EE312159450B}" presName="spaceRect" presStyleCnt="0"/>
      <dgm:spPr/>
    </dgm:pt>
    <dgm:pt modelId="{EF882AC3-39E2-4529-A427-0DADAD078648}" type="pres">
      <dgm:prSet presAssocID="{98CF65DD-B835-4FEF-9314-EE312159450B}" presName="parTx" presStyleLbl="revTx" presStyleIdx="0" presStyleCnt="4">
        <dgm:presLayoutVars>
          <dgm:chMax val="0"/>
          <dgm:chPref val="0"/>
        </dgm:presLayoutVars>
      </dgm:prSet>
      <dgm:spPr/>
    </dgm:pt>
    <dgm:pt modelId="{7B12080D-6816-4C55-B315-EE8A2AD7D717}" type="pres">
      <dgm:prSet presAssocID="{EA11B193-8D5B-4979-A363-B97E67F307AA}" presName="sibTrans" presStyleCnt="0"/>
      <dgm:spPr/>
    </dgm:pt>
    <dgm:pt modelId="{E346B698-973B-47ED-8DFB-DE3F65A1582C}" type="pres">
      <dgm:prSet presAssocID="{7D362C31-578E-479A-8843-4986419DBAEB}" presName="compNode" presStyleCnt="0"/>
      <dgm:spPr/>
    </dgm:pt>
    <dgm:pt modelId="{99510612-60AC-41E0-A931-AB38956B79C1}" type="pres">
      <dgm:prSet presAssocID="{7D362C31-578E-479A-8843-4986419DBAEB}" presName="bgRect" presStyleLbl="bgShp" presStyleIdx="1" presStyleCnt="4"/>
      <dgm:spPr/>
    </dgm:pt>
    <dgm:pt modelId="{EF7EFB5D-B852-4387-B974-EC14ECD503CA}" type="pres">
      <dgm:prSet presAssocID="{7D362C31-578E-479A-8843-4986419DBAEB}"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 List"/>
        </a:ext>
      </dgm:extLst>
    </dgm:pt>
    <dgm:pt modelId="{76C96085-0F87-479C-8A62-B30F1E1866DF}" type="pres">
      <dgm:prSet presAssocID="{7D362C31-578E-479A-8843-4986419DBAEB}" presName="spaceRect" presStyleCnt="0"/>
      <dgm:spPr/>
    </dgm:pt>
    <dgm:pt modelId="{E87470E4-2A2A-4F72-8840-6F4D4DD7CEE0}" type="pres">
      <dgm:prSet presAssocID="{7D362C31-578E-479A-8843-4986419DBAEB}" presName="parTx" presStyleLbl="revTx" presStyleIdx="1" presStyleCnt="4">
        <dgm:presLayoutVars>
          <dgm:chMax val="0"/>
          <dgm:chPref val="0"/>
        </dgm:presLayoutVars>
      </dgm:prSet>
      <dgm:spPr/>
    </dgm:pt>
    <dgm:pt modelId="{D9076EF2-9340-4065-9FCB-92B3D8585DA7}" type="pres">
      <dgm:prSet presAssocID="{9F9D3898-820B-47FA-8919-4D317D0D08EE}" presName="sibTrans" presStyleCnt="0"/>
      <dgm:spPr/>
    </dgm:pt>
    <dgm:pt modelId="{AF402B5D-C342-4F13-BEF4-5815E05E8C07}" type="pres">
      <dgm:prSet presAssocID="{B91EFC6E-61EB-417D-AB7E-53ABBCB2C637}" presName="compNode" presStyleCnt="0"/>
      <dgm:spPr/>
    </dgm:pt>
    <dgm:pt modelId="{06EE711C-86E4-461C-A44A-5095432593C2}" type="pres">
      <dgm:prSet presAssocID="{B91EFC6E-61EB-417D-AB7E-53ABBCB2C637}" presName="bgRect" presStyleLbl="bgShp" presStyleIdx="2" presStyleCnt="4" custLinFactNeighborX="-45217" custLinFactNeighborY="9522"/>
      <dgm:spPr/>
    </dgm:pt>
    <dgm:pt modelId="{E06A068A-DE7F-4133-9C80-E3307369052C}" type="pres">
      <dgm:prSet presAssocID="{B91EFC6E-61EB-417D-AB7E-53ABBCB2C637}" presName="iconRect"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Building Brick Wall outline"/>
        </a:ext>
      </dgm:extLst>
    </dgm:pt>
    <dgm:pt modelId="{1FF7D50F-4B3A-4977-A86B-B98C521B7E88}" type="pres">
      <dgm:prSet presAssocID="{B91EFC6E-61EB-417D-AB7E-53ABBCB2C637}" presName="spaceRect" presStyleCnt="0"/>
      <dgm:spPr/>
    </dgm:pt>
    <dgm:pt modelId="{73BCB46B-A71A-4D76-B85B-8A21AF83C839}" type="pres">
      <dgm:prSet presAssocID="{B91EFC6E-61EB-417D-AB7E-53ABBCB2C637}" presName="parTx" presStyleLbl="revTx" presStyleIdx="2" presStyleCnt="4">
        <dgm:presLayoutVars>
          <dgm:chMax val="0"/>
          <dgm:chPref val="0"/>
        </dgm:presLayoutVars>
      </dgm:prSet>
      <dgm:spPr/>
    </dgm:pt>
    <dgm:pt modelId="{EAD3008D-367E-40B5-B7CA-F266D34C6B3E}" type="pres">
      <dgm:prSet presAssocID="{EB0EBADD-055F-4F58-BF2C-52FA93DCDF8C}" presName="sibTrans" presStyleCnt="0"/>
      <dgm:spPr/>
    </dgm:pt>
    <dgm:pt modelId="{C80ADF39-FC4E-4BC5-9719-80C27E30B2AD}" type="pres">
      <dgm:prSet presAssocID="{92C5275B-B08E-40BE-A28C-D896CED45B37}" presName="compNode" presStyleCnt="0"/>
      <dgm:spPr/>
    </dgm:pt>
    <dgm:pt modelId="{1B8DC8BA-AE32-40B3-A556-B66B08E44A4F}" type="pres">
      <dgm:prSet presAssocID="{92C5275B-B08E-40BE-A28C-D896CED45B37}" presName="bgRect" presStyleLbl="bgShp" presStyleIdx="3" presStyleCnt="4"/>
      <dgm:spPr/>
    </dgm:pt>
    <dgm:pt modelId="{802E9E92-6FF9-45CF-A214-724EFBE21867}" type="pres">
      <dgm:prSet presAssocID="{92C5275B-B08E-40BE-A28C-D896CED45B37}" presName="iconRect"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Idea with solid fill"/>
        </a:ext>
      </dgm:extLst>
    </dgm:pt>
    <dgm:pt modelId="{FAAFB2F7-5B2B-42FC-AD27-1BB3573F09A7}" type="pres">
      <dgm:prSet presAssocID="{92C5275B-B08E-40BE-A28C-D896CED45B37}" presName="spaceRect" presStyleCnt="0"/>
      <dgm:spPr/>
    </dgm:pt>
    <dgm:pt modelId="{3A43F1AE-F0AD-49E1-A210-05B0FCD7A31C}" type="pres">
      <dgm:prSet presAssocID="{92C5275B-B08E-40BE-A28C-D896CED45B37}" presName="parTx" presStyleLbl="revTx" presStyleIdx="3" presStyleCnt="4">
        <dgm:presLayoutVars>
          <dgm:chMax val="0"/>
          <dgm:chPref val="0"/>
        </dgm:presLayoutVars>
      </dgm:prSet>
      <dgm:spPr/>
    </dgm:pt>
  </dgm:ptLst>
  <dgm:cxnLst>
    <dgm:cxn modelId="{D6C99015-22D4-4B82-BAE0-D7446D159D0F}" srcId="{F2A6C5F6-27E0-4A3C-8E4A-6968BD688CF0}" destId="{98CF65DD-B835-4FEF-9314-EE312159450B}" srcOrd="0" destOrd="0" parTransId="{B0DE7BC0-4953-4E2F-8802-2E7B2217DBA4}" sibTransId="{EA11B193-8D5B-4979-A363-B97E67F307AA}"/>
    <dgm:cxn modelId="{99180B1B-8390-4D54-AA4E-2CA907E71CCA}" type="presOf" srcId="{F2A6C5F6-27E0-4A3C-8E4A-6968BD688CF0}" destId="{4EA804D2-2ACD-4B37-B6AC-691889940841}" srcOrd="0" destOrd="0" presId="urn:microsoft.com/office/officeart/2018/2/layout/IconVerticalSolidList"/>
    <dgm:cxn modelId="{EF0B193F-7FF4-4A0F-8C53-A631A53A97FB}" type="presOf" srcId="{B91EFC6E-61EB-417D-AB7E-53ABBCB2C637}" destId="{73BCB46B-A71A-4D76-B85B-8A21AF83C839}" srcOrd="0" destOrd="0" presId="urn:microsoft.com/office/officeart/2018/2/layout/IconVerticalSolidList"/>
    <dgm:cxn modelId="{B6861743-3DF6-451E-A565-7A4CA69A2D84}" type="presOf" srcId="{92C5275B-B08E-40BE-A28C-D896CED45B37}" destId="{3A43F1AE-F0AD-49E1-A210-05B0FCD7A31C}" srcOrd="0" destOrd="0" presId="urn:microsoft.com/office/officeart/2018/2/layout/IconVerticalSolidList"/>
    <dgm:cxn modelId="{322F9D56-E432-437C-A003-7D645193D572}" type="presOf" srcId="{98CF65DD-B835-4FEF-9314-EE312159450B}" destId="{EF882AC3-39E2-4529-A427-0DADAD078648}" srcOrd="0" destOrd="0" presId="urn:microsoft.com/office/officeart/2018/2/layout/IconVerticalSolidList"/>
    <dgm:cxn modelId="{77C6979D-C5B5-495F-AB51-63D786C6A412}" srcId="{F2A6C5F6-27E0-4A3C-8E4A-6968BD688CF0}" destId="{B91EFC6E-61EB-417D-AB7E-53ABBCB2C637}" srcOrd="2" destOrd="0" parTransId="{D08E5FE4-218C-432A-B87D-21517B714255}" sibTransId="{EB0EBADD-055F-4F58-BF2C-52FA93DCDF8C}"/>
    <dgm:cxn modelId="{853606B4-4FDE-4C33-98E0-B529E6125971}" srcId="{F2A6C5F6-27E0-4A3C-8E4A-6968BD688CF0}" destId="{92C5275B-B08E-40BE-A28C-D896CED45B37}" srcOrd="3" destOrd="0" parTransId="{8BDC459D-D587-4123-A63E-87F18372FC08}" sibTransId="{1F5BD153-9E49-44D9-86F4-BE4CF8A203F2}"/>
    <dgm:cxn modelId="{1B7DAAD0-6EA5-44A7-997A-D32059B114B2}" srcId="{F2A6C5F6-27E0-4A3C-8E4A-6968BD688CF0}" destId="{7D362C31-578E-479A-8843-4986419DBAEB}" srcOrd="1" destOrd="0" parTransId="{44F92891-18FA-4BB2-8662-6D94BDD5E74F}" sibTransId="{9F9D3898-820B-47FA-8919-4D317D0D08EE}"/>
    <dgm:cxn modelId="{580F5EE7-AF96-4FDB-9EC6-9FDC868CD3C9}" type="presOf" srcId="{7D362C31-578E-479A-8843-4986419DBAEB}" destId="{E87470E4-2A2A-4F72-8840-6F4D4DD7CEE0}" srcOrd="0" destOrd="0" presId="urn:microsoft.com/office/officeart/2018/2/layout/IconVerticalSolidList"/>
    <dgm:cxn modelId="{1DB8D98D-AFF8-4879-9530-E4D29455D690}" type="presParOf" srcId="{4EA804D2-2ACD-4B37-B6AC-691889940841}" destId="{6B4FD3FC-91FA-4D72-BAC5-15AAF6F59325}" srcOrd="0" destOrd="0" presId="urn:microsoft.com/office/officeart/2018/2/layout/IconVerticalSolidList"/>
    <dgm:cxn modelId="{C0263809-7438-4254-80A4-140D9F520994}" type="presParOf" srcId="{6B4FD3FC-91FA-4D72-BAC5-15AAF6F59325}" destId="{6559E1BC-4F77-44BA-8AA9-B2ADB57229DE}" srcOrd="0" destOrd="0" presId="urn:microsoft.com/office/officeart/2018/2/layout/IconVerticalSolidList"/>
    <dgm:cxn modelId="{C4FF3651-2E68-402D-916D-74C623D20906}" type="presParOf" srcId="{6B4FD3FC-91FA-4D72-BAC5-15AAF6F59325}" destId="{7777D4E4-9BFE-46C6-9633-0336A9F004A2}" srcOrd="1" destOrd="0" presId="urn:microsoft.com/office/officeart/2018/2/layout/IconVerticalSolidList"/>
    <dgm:cxn modelId="{841975E8-64A4-43C0-B1F9-12A45260C1BC}" type="presParOf" srcId="{6B4FD3FC-91FA-4D72-BAC5-15AAF6F59325}" destId="{F0ABF725-952C-42DD-9E0F-01371CC9A2E8}" srcOrd="2" destOrd="0" presId="urn:microsoft.com/office/officeart/2018/2/layout/IconVerticalSolidList"/>
    <dgm:cxn modelId="{221102AD-1412-431B-B32F-4730348FB689}" type="presParOf" srcId="{6B4FD3FC-91FA-4D72-BAC5-15AAF6F59325}" destId="{EF882AC3-39E2-4529-A427-0DADAD078648}" srcOrd="3" destOrd="0" presId="urn:microsoft.com/office/officeart/2018/2/layout/IconVerticalSolidList"/>
    <dgm:cxn modelId="{357F6FF3-4816-440A-B2DE-4BF7F00090DD}" type="presParOf" srcId="{4EA804D2-2ACD-4B37-B6AC-691889940841}" destId="{7B12080D-6816-4C55-B315-EE8A2AD7D717}" srcOrd="1" destOrd="0" presId="urn:microsoft.com/office/officeart/2018/2/layout/IconVerticalSolidList"/>
    <dgm:cxn modelId="{2C7C2146-B417-4EDA-9DC0-E93DAB03A894}" type="presParOf" srcId="{4EA804D2-2ACD-4B37-B6AC-691889940841}" destId="{E346B698-973B-47ED-8DFB-DE3F65A1582C}" srcOrd="2" destOrd="0" presId="urn:microsoft.com/office/officeart/2018/2/layout/IconVerticalSolidList"/>
    <dgm:cxn modelId="{6306FB12-66BE-480A-9764-476B1BF088DC}" type="presParOf" srcId="{E346B698-973B-47ED-8DFB-DE3F65A1582C}" destId="{99510612-60AC-41E0-A931-AB38956B79C1}" srcOrd="0" destOrd="0" presId="urn:microsoft.com/office/officeart/2018/2/layout/IconVerticalSolidList"/>
    <dgm:cxn modelId="{B0C056DA-48EB-4A7C-AE95-D2F62C1C3CF9}" type="presParOf" srcId="{E346B698-973B-47ED-8DFB-DE3F65A1582C}" destId="{EF7EFB5D-B852-4387-B974-EC14ECD503CA}" srcOrd="1" destOrd="0" presId="urn:microsoft.com/office/officeart/2018/2/layout/IconVerticalSolidList"/>
    <dgm:cxn modelId="{7452E535-58A5-485E-B83F-2C803227F18A}" type="presParOf" srcId="{E346B698-973B-47ED-8DFB-DE3F65A1582C}" destId="{76C96085-0F87-479C-8A62-B30F1E1866DF}" srcOrd="2" destOrd="0" presId="urn:microsoft.com/office/officeart/2018/2/layout/IconVerticalSolidList"/>
    <dgm:cxn modelId="{B825B0CB-7DDE-49C3-B25A-2C67795C3781}" type="presParOf" srcId="{E346B698-973B-47ED-8DFB-DE3F65A1582C}" destId="{E87470E4-2A2A-4F72-8840-6F4D4DD7CEE0}" srcOrd="3" destOrd="0" presId="urn:microsoft.com/office/officeart/2018/2/layout/IconVerticalSolidList"/>
    <dgm:cxn modelId="{24AE6A12-C44D-4DD1-B767-857E6A5C0139}" type="presParOf" srcId="{4EA804D2-2ACD-4B37-B6AC-691889940841}" destId="{D9076EF2-9340-4065-9FCB-92B3D8585DA7}" srcOrd="3" destOrd="0" presId="urn:microsoft.com/office/officeart/2018/2/layout/IconVerticalSolidList"/>
    <dgm:cxn modelId="{AFF2E1CA-6AC6-4C25-A651-902E6105C5B7}" type="presParOf" srcId="{4EA804D2-2ACD-4B37-B6AC-691889940841}" destId="{AF402B5D-C342-4F13-BEF4-5815E05E8C07}" srcOrd="4" destOrd="0" presId="urn:microsoft.com/office/officeart/2018/2/layout/IconVerticalSolidList"/>
    <dgm:cxn modelId="{5C210C16-5FBD-4D1D-B317-CB3C0A4054E0}" type="presParOf" srcId="{AF402B5D-C342-4F13-BEF4-5815E05E8C07}" destId="{06EE711C-86E4-461C-A44A-5095432593C2}" srcOrd="0" destOrd="0" presId="urn:microsoft.com/office/officeart/2018/2/layout/IconVerticalSolidList"/>
    <dgm:cxn modelId="{09C82A0A-032D-4C96-8C38-A96E61102DC0}" type="presParOf" srcId="{AF402B5D-C342-4F13-BEF4-5815E05E8C07}" destId="{E06A068A-DE7F-4133-9C80-E3307369052C}" srcOrd="1" destOrd="0" presId="urn:microsoft.com/office/officeart/2018/2/layout/IconVerticalSolidList"/>
    <dgm:cxn modelId="{0F8ADFB3-DB2A-460B-8DA3-F012DFD57516}" type="presParOf" srcId="{AF402B5D-C342-4F13-BEF4-5815E05E8C07}" destId="{1FF7D50F-4B3A-4977-A86B-B98C521B7E88}" srcOrd="2" destOrd="0" presId="urn:microsoft.com/office/officeart/2018/2/layout/IconVerticalSolidList"/>
    <dgm:cxn modelId="{338A9954-0050-40AF-AF00-5D891EBE189B}" type="presParOf" srcId="{AF402B5D-C342-4F13-BEF4-5815E05E8C07}" destId="{73BCB46B-A71A-4D76-B85B-8A21AF83C839}" srcOrd="3" destOrd="0" presId="urn:microsoft.com/office/officeart/2018/2/layout/IconVerticalSolidList"/>
    <dgm:cxn modelId="{0F00AA4C-F1C1-4AF9-A910-3BA06F2CCE8C}" type="presParOf" srcId="{4EA804D2-2ACD-4B37-B6AC-691889940841}" destId="{EAD3008D-367E-40B5-B7CA-F266D34C6B3E}" srcOrd="5" destOrd="0" presId="urn:microsoft.com/office/officeart/2018/2/layout/IconVerticalSolidList"/>
    <dgm:cxn modelId="{CC5543EE-5501-497F-939D-239CD14BD7CF}" type="presParOf" srcId="{4EA804D2-2ACD-4B37-B6AC-691889940841}" destId="{C80ADF39-FC4E-4BC5-9719-80C27E30B2AD}" srcOrd="6" destOrd="0" presId="urn:microsoft.com/office/officeart/2018/2/layout/IconVerticalSolidList"/>
    <dgm:cxn modelId="{623BE5E6-6DD7-461F-A2B0-39B55134EB87}" type="presParOf" srcId="{C80ADF39-FC4E-4BC5-9719-80C27E30B2AD}" destId="{1B8DC8BA-AE32-40B3-A556-B66B08E44A4F}" srcOrd="0" destOrd="0" presId="urn:microsoft.com/office/officeart/2018/2/layout/IconVerticalSolidList"/>
    <dgm:cxn modelId="{5DAAEFEF-80E0-4D55-B2C9-29B55E62F33A}" type="presParOf" srcId="{C80ADF39-FC4E-4BC5-9719-80C27E30B2AD}" destId="{802E9E92-6FF9-45CF-A214-724EFBE21867}" srcOrd="1" destOrd="0" presId="urn:microsoft.com/office/officeart/2018/2/layout/IconVerticalSolidList"/>
    <dgm:cxn modelId="{0267D99A-F502-4CF5-B88B-AA004825CC87}" type="presParOf" srcId="{C80ADF39-FC4E-4BC5-9719-80C27E30B2AD}" destId="{FAAFB2F7-5B2B-42FC-AD27-1BB3573F09A7}" srcOrd="2" destOrd="0" presId="urn:microsoft.com/office/officeart/2018/2/layout/IconVerticalSolidList"/>
    <dgm:cxn modelId="{941DD304-4D7E-4239-AFC3-1D27A6079905}" type="presParOf" srcId="{C80ADF39-FC4E-4BC5-9719-80C27E30B2AD}" destId="{3A43F1AE-F0AD-49E1-A210-05B0FCD7A31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20AEE6-CBE6-4D34-8A1C-5DDCF4F6591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BEE8583-DC87-4291-88C6-04A75F9621A6}">
      <dgm:prSet/>
      <dgm:spPr/>
      <dgm:t>
        <a:bodyPr/>
        <a:lstStyle/>
        <a:p>
          <a:pPr>
            <a:lnSpc>
              <a:spcPct val="100000"/>
            </a:lnSpc>
          </a:pPr>
          <a:r>
            <a:rPr lang="en-GB" dirty="0"/>
            <a:t>Open – We listen, act on what we hear and explain our decision making</a:t>
          </a:r>
          <a:endParaRPr lang="en-US" dirty="0"/>
        </a:p>
      </dgm:t>
    </dgm:pt>
    <dgm:pt modelId="{20907D51-A341-4279-98FE-595ECF9DC329}" type="parTrans" cxnId="{2E58AD90-94A6-4BF8-BE85-EC27F402471E}">
      <dgm:prSet/>
      <dgm:spPr/>
      <dgm:t>
        <a:bodyPr/>
        <a:lstStyle/>
        <a:p>
          <a:endParaRPr lang="en-US"/>
        </a:p>
      </dgm:t>
    </dgm:pt>
    <dgm:pt modelId="{71196534-8B12-40D5-8356-4BC9611BD3D9}" type="sibTrans" cxnId="{2E58AD90-94A6-4BF8-BE85-EC27F402471E}">
      <dgm:prSet/>
      <dgm:spPr/>
      <dgm:t>
        <a:bodyPr/>
        <a:lstStyle/>
        <a:p>
          <a:endParaRPr lang="en-US"/>
        </a:p>
      </dgm:t>
    </dgm:pt>
    <dgm:pt modelId="{CCFC5748-4E95-4DA1-B225-684B1C5DD329}">
      <dgm:prSet/>
      <dgm:spPr/>
      <dgm:t>
        <a:bodyPr/>
        <a:lstStyle/>
        <a:p>
          <a:pPr>
            <a:lnSpc>
              <a:spcPct val="100000"/>
            </a:lnSpc>
          </a:pPr>
          <a:r>
            <a:rPr lang="en-GB" dirty="0"/>
            <a:t>Collaborative – We bring the right people together to connect, collaborate and succeed.  </a:t>
          </a:r>
          <a:endParaRPr lang="en-US" dirty="0"/>
        </a:p>
      </dgm:t>
    </dgm:pt>
    <dgm:pt modelId="{5BC21A01-9C61-49EA-86D4-338871113ECA}" type="parTrans" cxnId="{F43F402F-1C61-479D-95E5-B63A410FBB7D}">
      <dgm:prSet/>
      <dgm:spPr/>
      <dgm:t>
        <a:bodyPr/>
        <a:lstStyle/>
        <a:p>
          <a:endParaRPr lang="en-US"/>
        </a:p>
      </dgm:t>
    </dgm:pt>
    <dgm:pt modelId="{A4B679D7-F3E3-49A3-B11E-E8614B0EDDDF}" type="sibTrans" cxnId="{F43F402F-1C61-479D-95E5-B63A410FBB7D}">
      <dgm:prSet/>
      <dgm:spPr/>
      <dgm:t>
        <a:bodyPr/>
        <a:lstStyle/>
        <a:p>
          <a:endParaRPr lang="en-US"/>
        </a:p>
      </dgm:t>
    </dgm:pt>
    <dgm:pt modelId="{1A212D05-A204-425B-9701-0156A1302A5B}">
      <dgm:prSet/>
      <dgm:spPr/>
      <dgm:t>
        <a:bodyPr/>
        <a:lstStyle/>
        <a:p>
          <a:pPr>
            <a:lnSpc>
              <a:spcPct val="100000"/>
            </a:lnSpc>
          </a:pPr>
          <a:r>
            <a:rPr lang="en-GB"/>
            <a:t>Forward-thinking – We seek out new ideas and ways of working to improve the service we provide.  </a:t>
          </a:r>
          <a:endParaRPr lang="en-US"/>
        </a:p>
      </dgm:t>
    </dgm:pt>
    <dgm:pt modelId="{38C8C3DA-66F2-4CF6-BD20-353FEB51B354}" type="parTrans" cxnId="{C034561E-0762-4BFD-8B0E-6FD59081D5DA}">
      <dgm:prSet/>
      <dgm:spPr/>
      <dgm:t>
        <a:bodyPr/>
        <a:lstStyle/>
        <a:p>
          <a:endParaRPr lang="en-US"/>
        </a:p>
      </dgm:t>
    </dgm:pt>
    <dgm:pt modelId="{DFEAA61E-2375-43E5-B331-ACDB18C9A2D4}" type="sibTrans" cxnId="{C034561E-0762-4BFD-8B0E-6FD59081D5DA}">
      <dgm:prSet/>
      <dgm:spPr/>
      <dgm:t>
        <a:bodyPr/>
        <a:lstStyle/>
        <a:p>
          <a:endParaRPr lang="en-US"/>
        </a:p>
      </dgm:t>
    </dgm:pt>
    <dgm:pt modelId="{E80F28E3-008D-4F3E-8404-B7C4BFA9BA32}" type="pres">
      <dgm:prSet presAssocID="{2920AEE6-CBE6-4D34-8A1C-5DDCF4F65910}" presName="root" presStyleCnt="0">
        <dgm:presLayoutVars>
          <dgm:dir/>
          <dgm:resizeHandles val="exact"/>
        </dgm:presLayoutVars>
      </dgm:prSet>
      <dgm:spPr/>
    </dgm:pt>
    <dgm:pt modelId="{420D07AA-B0C9-4239-86EF-ED11B95DAD14}" type="pres">
      <dgm:prSet presAssocID="{0BEE8583-DC87-4291-88C6-04A75F9621A6}" presName="compNode" presStyleCnt="0"/>
      <dgm:spPr/>
    </dgm:pt>
    <dgm:pt modelId="{07327098-60AC-479A-97C4-0F467C41848F}" type="pres">
      <dgm:prSet presAssocID="{0BEE8583-DC87-4291-88C6-04A75F9621A6}" presName="bgRect" presStyleLbl="bgShp" presStyleIdx="0" presStyleCnt="3"/>
      <dgm:spPr/>
    </dgm:pt>
    <dgm:pt modelId="{280BF704-BD44-492D-912E-4DCB4A931A64}" type="pres">
      <dgm:prSet presAssocID="{0BEE8583-DC87-4291-88C6-04A75F9621A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Judge"/>
        </a:ext>
      </dgm:extLst>
    </dgm:pt>
    <dgm:pt modelId="{3FFF39CF-8323-4A8E-BF65-8F58090947B5}" type="pres">
      <dgm:prSet presAssocID="{0BEE8583-DC87-4291-88C6-04A75F9621A6}" presName="spaceRect" presStyleCnt="0"/>
      <dgm:spPr/>
    </dgm:pt>
    <dgm:pt modelId="{2673F037-6088-42E0-B7CE-E8A13EEC7C38}" type="pres">
      <dgm:prSet presAssocID="{0BEE8583-DC87-4291-88C6-04A75F9621A6}" presName="parTx" presStyleLbl="revTx" presStyleIdx="0" presStyleCnt="3">
        <dgm:presLayoutVars>
          <dgm:chMax val="0"/>
          <dgm:chPref val="0"/>
        </dgm:presLayoutVars>
      </dgm:prSet>
      <dgm:spPr/>
    </dgm:pt>
    <dgm:pt modelId="{0D7D1339-3285-4E94-90D3-370C74368FD9}" type="pres">
      <dgm:prSet presAssocID="{71196534-8B12-40D5-8356-4BC9611BD3D9}" presName="sibTrans" presStyleCnt="0"/>
      <dgm:spPr/>
    </dgm:pt>
    <dgm:pt modelId="{A5DA0519-79C3-43C3-9DF3-76BAC8578CBD}" type="pres">
      <dgm:prSet presAssocID="{CCFC5748-4E95-4DA1-B225-684B1C5DD329}" presName="compNode" presStyleCnt="0"/>
      <dgm:spPr/>
    </dgm:pt>
    <dgm:pt modelId="{BE0B673D-D253-40BB-B661-69E929F6692E}" type="pres">
      <dgm:prSet presAssocID="{CCFC5748-4E95-4DA1-B225-684B1C5DD329}" presName="bgRect" presStyleLbl="bgShp" presStyleIdx="1" presStyleCnt="3"/>
      <dgm:spPr/>
    </dgm:pt>
    <dgm:pt modelId="{0949F41E-0481-49BD-9C34-FD5A70B8A70A}" type="pres">
      <dgm:prSet presAssocID="{CCFC5748-4E95-4DA1-B225-684B1C5DD32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nections"/>
        </a:ext>
      </dgm:extLst>
    </dgm:pt>
    <dgm:pt modelId="{F0D8810C-857E-4EC0-8250-EB7E8C7B1477}" type="pres">
      <dgm:prSet presAssocID="{CCFC5748-4E95-4DA1-B225-684B1C5DD329}" presName="spaceRect" presStyleCnt="0"/>
      <dgm:spPr/>
    </dgm:pt>
    <dgm:pt modelId="{2B12AF4C-5A5C-408B-BB5F-18620419CDE7}" type="pres">
      <dgm:prSet presAssocID="{CCFC5748-4E95-4DA1-B225-684B1C5DD329}" presName="parTx" presStyleLbl="revTx" presStyleIdx="1" presStyleCnt="3">
        <dgm:presLayoutVars>
          <dgm:chMax val="0"/>
          <dgm:chPref val="0"/>
        </dgm:presLayoutVars>
      </dgm:prSet>
      <dgm:spPr/>
    </dgm:pt>
    <dgm:pt modelId="{2F368DA7-B550-4BF5-A3C7-D9BEF50544AC}" type="pres">
      <dgm:prSet presAssocID="{A4B679D7-F3E3-49A3-B11E-E8614B0EDDDF}" presName="sibTrans" presStyleCnt="0"/>
      <dgm:spPr/>
    </dgm:pt>
    <dgm:pt modelId="{37B3364C-F372-4921-8D84-B21ED7B605E7}" type="pres">
      <dgm:prSet presAssocID="{1A212D05-A204-425B-9701-0156A1302A5B}" presName="compNode" presStyleCnt="0"/>
      <dgm:spPr/>
    </dgm:pt>
    <dgm:pt modelId="{8DB08F82-A95A-4F5C-B2C7-C5CCC8EFA45B}" type="pres">
      <dgm:prSet presAssocID="{1A212D05-A204-425B-9701-0156A1302A5B}" presName="bgRect" presStyleLbl="bgShp" presStyleIdx="2" presStyleCnt="3"/>
      <dgm:spPr/>
    </dgm:pt>
    <dgm:pt modelId="{443E4206-9405-4E50-9CA8-CF3848561116}" type="pres">
      <dgm:prSet presAssocID="{1A212D05-A204-425B-9701-0156A1302A5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usiness Growth"/>
        </a:ext>
      </dgm:extLst>
    </dgm:pt>
    <dgm:pt modelId="{2DC8BF71-689E-4858-BD90-27DDB65313A2}" type="pres">
      <dgm:prSet presAssocID="{1A212D05-A204-425B-9701-0156A1302A5B}" presName="spaceRect" presStyleCnt="0"/>
      <dgm:spPr/>
    </dgm:pt>
    <dgm:pt modelId="{E5768EB7-D214-4701-9E95-8128A1E481AD}" type="pres">
      <dgm:prSet presAssocID="{1A212D05-A204-425B-9701-0156A1302A5B}" presName="parTx" presStyleLbl="revTx" presStyleIdx="2" presStyleCnt="3">
        <dgm:presLayoutVars>
          <dgm:chMax val="0"/>
          <dgm:chPref val="0"/>
        </dgm:presLayoutVars>
      </dgm:prSet>
      <dgm:spPr/>
    </dgm:pt>
  </dgm:ptLst>
  <dgm:cxnLst>
    <dgm:cxn modelId="{C034561E-0762-4BFD-8B0E-6FD59081D5DA}" srcId="{2920AEE6-CBE6-4D34-8A1C-5DDCF4F65910}" destId="{1A212D05-A204-425B-9701-0156A1302A5B}" srcOrd="2" destOrd="0" parTransId="{38C8C3DA-66F2-4CF6-BD20-353FEB51B354}" sibTransId="{DFEAA61E-2375-43E5-B331-ACDB18C9A2D4}"/>
    <dgm:cxn modelId="{F43F402F-1C61-479D-95E5-B63A410FBB7D}" srcId="{2920AEE6-CBE6-4D34-8A1C-5DDCF4F65910}" destId="{CCFC5748-4E95-4DA1-B225-684B1C5DD329}" srcOrd="1" destOrd="0" parTransId="{5BC21A01-9C61-49EA-86D4-338871113ECA}" sibTransId="{A4B679D7-F3E3-49A3-B11E-E8614B0EDDDF}"/>
    <dgm:cxn modelId="{DCA23449-CEE1-4AA5-A184-942902E176FC}" type="presOf" srcId="{2920AEE6-CBE6-4D34-8A1C-5DDCF4F65910}" destId="{E80F28E3-008D-4F3E-8404-B7C4BFA9BA32}" srcOrd="0" destOrd="0" presId="urn:microsoft.com/office/officeart/2018/2/layout/IconVerticalSolidList"/>
    <dgm:cxn modelId="{5C8B8179-C7D8-4ECE-B2B0-47DF4BCAC8B7}" type="presOf" srcId="{1A212D05-A204-425B-9701-0156A1302A5B}" destId="{E5768EB7-D214-4701-9E95-8128A1E481AD}" srcOrd="0" destOrd="0" presId="urn:microsoft.com/office/officeart/2018/2/layout/IconVerticalSolidList"/>
    <dgm:cxn modelId="{2F2FFC88-838F-432D-BD4D-2CAE156894D7}" type="presOf" srcId="{CCFC5748-4E95-4DA1-B225-684B1C5DD329}" destId="{2B12AF4C-5A5C-408B-BB5F-18620419CDE7}" srcOrd="0" destOrd="0" presId="urn:microsoft.com/office/officeart/2018/2/layout/IconVerticalSolidList"/>
    <dgm:cxn modelId="{2E58AD90-94A6-4BF8-BE85-EC27F402471E}" srcId="{2920AEE6-CBE6-4D34-8A1C-5DDCF4F65910}" destId="{0BEE8583-DC87-4291-88C6-04A75F9621A6}" srcOrd="0" destOrd="0" parTransId="{20907D51-A341-4279-98FE-595ECF9DC329}" sibTransId="{71196534-8B12-40D5-8356-4BC9611BD3D9}"/>
    <dgm:cxn modelId="{6ECD37E2-0848-453F-A47F-BC1FD3024C2F}" type="presOf" srcId="{0BEE8583-DC87-4291-88C6-04A75F9621A6}" destId="{2673F037-6088-42E0-B7CE-E8A13EEC7C38}" srcOrd="0" destOrd="0" presId="urn:microsoft.com/office/officeart/2018/2/layout/IconVerticalSolidList"/>
    <dgm:cxn modelId="{B245EB16-6A52-4A74-87A1-7007C3F07D78}" type="presParOf" srcId="{E80F28E3-008D-4F3E-8404-B7C4BFA9BA32}" destId="{420D07AA-B0C9-4239-86EF-ED11B95DAD14}" srcOrd="0" destOrd="0" presId="urn:microsoft.com/office/officeart/2018/2/layout/IconVerticalSolidList"/>
    <dgm:cxn modelId="{3C898EE6-D484-442D-A1B1-20593B1A2023}" type="presParOf" srcId="{420D07AA-B0C9-4239-86EF-ED11B95DAD14}" destId="{07327098-60AC-479A-97C4-0F467C41848F}" srcOrd="0" destOrd="0" presId="urn:microsoft.com/office/officeart/2018/2/layout/IconVerticalSolidList"/>
    <dgm:cxn modelId="{37E40141-797A-4474-A512-6C7AEF18A8AB}" type="presParOf" srcId="{420D07AA-B0C9-4239-86EF-ED11B95DAD14}" destId="{280BF704-BD44-492D-912E-4DCB4A931A64}" srcOrd="1" destOrd="0" presId="urn:microsoft.com/office/officeart/2018/2/layout/IconVerticalSolidList"/>
    <dgm:cxn modelId="{BBCF1461-D9A9-4488-8265-A9FB42927C40}" type="presParOf" srcId="{420D07AA-B0C9-4239-86EF-ED11B95DAD14}" destId="{3FFF39CF-8323-4A8E-BF65-8F58090947B5}" srcOrd="2" destOrd="0" presId="urn:microsoft.com/office/officeart/2018/2/layout/IconVerticalSolidList"/>
    <dgm:cxn modelId="{E43B71A9-FA71-4975-B6B0-061717F2B34F}" type="presParOf" srcId="{420D07AA-B0C9-4239-86EF-ED11B95DAD14}" destId="{2673F037-6088-42E0-B7CE-E8A13EEC7C38}" srcOrd="3" destOrd="0" presId="urn:microsoft.com/office/officeart/2018/2/layout/IconVerticalSolidList"/>
    <dgm:cxn modelId="{81FF1622-3F37-43E3-B9DE-FF5D60DBD3EE}" type="presParOf" srcId="{E80F28E3-008D-4F3E-8404-B7C4BFA9BA32}" destId="{0D7D1339-3285-4E94-90D3-370C74368FD9}" srcOrd="1" destOrd="0" presId="urn:microsoft.com/office/officeart/2018/2/layout/IconVerticalSolidList"/>
    <dgm:cxn modelId="{DB3FB72F-F14F-4116-9007-0B8E0AB5B3E4}" type="presParOf" srcId="{E80F28E3-008D-4F3E-8404-B7C4BFA9BA32}" destId="{A5DA0519-79C3-43C3-9DF3-76BAC8578CBD}" srcOrd="2" destOrd="0" presId="urn:microsoft.com/office/officeart/2018/2/layout/IconVerticalSolidList"/>
    <dgm:cxn modelId="{76835CC4-13DA-449E-ABF4-B7C06CBEE28D}" type="presParOf" srcId="{A5DA0519-79C3-43C3-9DF3-76BAC8578CBD}" destId="{BE0B673D-D253-40BB-B661-69E929F6692E}" srcOrd="0" destOrd="0" presId="urn:microsoft.com/office/officeart/2018/2/layout/IconVerticalSolidList"/>
    <dgm:cxn modelId="{C43766CC-7059-4DFF-9513-172CB8991F90}" type="presParOf" srcId="{A5DA0519-79C3-43C3-9DF3-76BAC8578CBD}" destId="{0949F41E-0481-49BD-9C34-FD5A70B8A70A}" srcOrd="1" destOrd="0" presId="urn:microsoft.com/office/officeart/2018/2/layout/IconVerticalSolidList"/>
    <dgm:cxn modelId="{79671FD2-26B7-4C59-A43B-BC0C8D8A5204}" type="presParOf" srcId="{A5DA0519-79C3-43C3-9DF3-76BAC8578CBD}" destId="{F0D8810C-857E-4EC0-8250-EB7E8C7B1477}" srcOrd="2" destOrd="0" presId="urn:microsoft.com/office/officeart/2018/2/layout/IconVerticalSolidList"/>
    <dgm:cxn modelId="{6A8ABF5A-37AE-47FC-9D9C-0333428DCF01}" type="presParOf" srcId="{A5DA0519-79C3-43C3-9DF3-76BAC8578CBD}" destId="{2B12AF4C-5A5C-408B-BB5F-18620419CDE7}" srcOrd="3" destOrd="0" presId="urn:microsoft.com/office/officeart/2018/2/layout/IconVerticalSolidList"/>
    <dgm:cxn modelId="{DD5D857D-6F30-47FA-AE94-2EBE07E4D03D}" type="presParOf" srcId="{E80F28E3-008D-4F3E-8404-B7C4BFA9BA32}" destId="{2F368DA7-B550-4BF5-A3C7-D9BEF50544AC}" srcOrd="3" destOrd="0" presId="urn:microsoft.com/office/officeart/2018/2/layout/IconVerticalSolidList"/>
    <dgm:cxn modelId="{0C952C62-F987-4D0A-AC7D-96161182BD48}" type="presParOf" srcId="{E80F28E3-008D-4F3E-8404-B7C4BFA9BA32}" destId="{37B3364C-F372-4921-8D84-B21ED7B605E7}" srcOrd="4" destOrd="0" presId="urn:microsoft.com/office/officeart/2018/2/layout/IconVerticalSolidList"/>
    <dgm:cxn modelId="{66F7B0C0-4529-4B3C-B0C9-C7CE09AE3DD0}" type="presParOf" srcId="{37B3364C-F372-4921-8D84-B21ED7B605E7}" destId="{8DB08F82-A95A-4F5C-B2C7-C5CCC8EFA45B}" srcOrd="0" destOrd="0" presId="urn:microsoft.com/office/officeart/2018/2/layout/IconVerticalSolidList"/>
    <dgm:cxn modelId="{9CFE77FC-EF30-4551-8247-E99CF9D90521}" type="presParOf" srcId="{37B3364C-F372-4921-8D84-B21ED7B605E7}" destId="{443E4206-9405-4E50-9CA8-CF3848561116}" srcOrd="1" destOrd="0" presId="urn:microsoft.com/office/officeart/2018/2/layout/IconVerticalSolidList"/>
    <dgm:cxn modelId="{4A2D48C5-2973-43A9-9451-5D0C8AB471D7}" type="presParOf" srcId="{37B3364C-F372-4921-8D84-B21ED7B605E7}" destId="{2DC8BF71-689E-4858-BD90-27DDB65313A2}" srcOrd="2" destOrd="0" presId="urn:microsoft.com/office/officeart/2018/2/layout/IconVerticalSolidList"/>
    <dgm:cxn modelId="{9455EADC-E596-4CE7-8E9E-972598B59E1D}" type="presParOf" srcId="{37B3364C-F372-4921-8D84-B21ED7B605E7}" destId="{E5768EB7-D214-4701-9E95-8128A1E481A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204123-DA43-447C-A723-A9303374859A}">
      <dsp:nvSpPr>
        <dsp:cNvPr id="0" name=""/>
        <dsp:cNvSpPr/>
      </dsp:nvSpPr>
      <dsp:spPr>
        <a:xfrm rot="5400000">
          <a:off x="-289718" y="292805"/>
          <a:ext cx="1931458" cy="1352020"/>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900" kern="1200" dirty="0"/>
            <a:t>Data Returns</a:t>
          </a:r>
        </a:p>
      </dsp:txBody>
      <dsp:txXfrm rot="-5400000">
        <a:off x="1" y="679096"/>
        <a:ext cx="1352020" cy="579438"/>
      </dsp:txXfrm>
    </dsp:sp>
    <dsp:sp modelId="{1DCB0454-681E-4380-A1AF-5548D379CE90}">
      <dsp:nvSpPr>
        <dsp:cNvPr id="0" name=""/>
        <dsp:cNvSpPr/>
      </dsp:nvSpPr>
      <dsp:spPr>
        <a:xfrm rot="5400000">
          <a:off x="4548786" y="-3193679"/>
          <a:ext cx="1255447" cy="7648979"/>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Qualifications Scotland Accreditation - Data Submission and Guidance</a:t>
          </a:r>
          <a:endParaRPr lang="en-GB" sz="3200" kern="1200" dirty="0">
            <a:solidFill>
              <a:schemeClr val="tx1"/>
            </a:solidFill>
          </a:endParaRPr>
        </a:p>
      </dsp:txBody>
      <dsp:txXfrm rot="-5400000">
        <a:off x="1352020" y="64373"/>
        <a:ext cx="7587693" cy="1132875"/>
      </dsp:txXfrm>
    </dsp:sp>
    <dsp:sp modelId="{30BEC6C9-53B2-4A2F-9FD9-D8BCCB6DA511}">
      <dsp:nvSpPr>
        <dsp:cNvPr id="0" name=""/>
        <dsp:cNvSpPr/>
      </dsp:nvSpPr>
      <dsp:spPr>
        <a:xfrm rot="5400000">
          <a:off x="-289718" y="2033323"/>
          <a:ext cx="1931458" cy="1352020"/>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900" kern="1200" dirty="0"/>
            <a:t>Quality Assurance</a:t>
          </a:r>
        </a:p>
      </dsp:txBody>
      <dsp:txXfrm rot="-5400000">
        <a:off x="1" y="2419614"/>
        <a:ext cx="1352020" cy="579438"/>
      </dsp:txXfrm>
    </dsp:sp>
    <dsp:sp modelId="{49DF79C3-0F39-463F-9851-D6BE295FD7FF}">
      <dsp:nvSpPr>
        <dsp:cNvPr id="0" name=""/>
        <dsp:cNvSpPr/>
      </dsp:nvSpPr>
      <dsp:spPr>
        <a:xfrm rot="5400000">
          <a:off x="4548786" y="-1453161"/>
          <a:ext cx="1255447" cy="7648979"/>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Qualifications Scotland Accreditation – Statistics</a:t>
          </a:r>
          <a:endParaRPr lang="en-GB" sz="3200" kern="1200" dirty="0">
            <a:solidFill>
              <a:schemeClr val="tx1"/>
            </a:solidFill>
          </a:endParaRPr>
        </a:p>
      </dsp:txBody>
      <dsp:txXfrm rot="-5400000">
        <a:off x="1352020" y="1804891"/>
        <a:ext cx="7587693" cy="1132875"/>
      </dsp:txXfrm>
    </dsp:sp>
    <dsp:sp modelId="{2DE44201-2A62-46B2-84BF-E1CD41D573B8}">
      <dsp:nvSpPr>
        <dsp:cNvPr id="0" name=""/>
        <dsp:cNvSpPr/>
      </dsp:nvSpPr>
      <dsp:spPr>
        <a:xfrm rot="5400000">
          <a:off x="-289718" y="3773840"/>
          <a:ext cx="1931458" cy="1352020"/>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900" kern="1200" dirty="0"/>
            <a:t>Statistics Reports</a:t>
          </a:r>
        </a:p>
      </dsp:txBody>
      <dsp:txXfrm rot="-5400000">
        <a:off x="1" y="4160131"/>
        <a:ext cx="1352020" cy="579438"/>
      </dsp:txXfrm>
    </dsp:sp>
    <dsp:sp modelId="{261520E3-0569-4EFE-ADC1-C9AD929650CA}">
      <dsp:nvSpPr>
        <dsp:cNvPr id="0" name=""/>
        <dsp:cNvSpPr/>
      </dsp:nvSpPr>
      <dsp:spPr>
        <a:xfrm rot="5400000">
          <a:off x="4548786" y="287356"/>
          <a:ext cx="1255447" cy="7648979"/>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Qualifications Scotland Accreditation - Quarterly and Annual Statistics Reports</a:t>
          </a:r>
          <a:endParaRPr lang="en-GB" sz="3200" kern="1200" dirty="0">
            <a:solidFill>
              <a:schemeClr val="tx1"/>
            </a:solidFill>
          </a:endParaRPr>
        </a:p>
      </dsp:txBody>
      <dsp:txXfrm rot="-5400000">
        <a:off x="1352020" y="3545408"/>
        <a:ext cx="7587693" cy="11328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A39C0-59A5-41D3-AB5E-49AF798E96B9}">
      <dsp:nvSpPr>
        <dsp:cNvPr id="0" name=""/>
        <dsp:cNvSpPr/>
      </dsp:nvSpPr>
      <dsp:spPr>
        <a:xfrm>
          <a:off x="478800" y="979932"/>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63E03F-CD2D-47C6-81EC-030AF9210379}">
      <dsp:nvSpPr>
        <dsp:cNvPr id="0" name=""/>
        <dsp:cNvSpPr/>
      </dsp:nvSpPr>
      <dsp:spPr>
        <a:xfrm>
          <a:off x="712800" y="121393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11C766-54BA-465B-8ED0-B84CBFA9AB2B}">
      <dsp:nvSpPr>
        <dsp:cNvPr id="0" name=""/>
        <dsp:cNvSpPr/>
      </dsp:nvSpPr>
      <dsp:spPr>
        <a:xfrm>
          <a:off x="127800" y="241993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dirty="0">
              <a:latin typeface="Jost" pitchFamily="2" charset="0"/>
              <a:ea typeface="Jost" pitchFamily="2" charset="0"/>
            </a:rPr>
            <a:t>Statutory regulation– but we carry out regulatory activities</a:t>
          </a:r>
          <a:endParaRPr lang="en-US" sz="1100" kern="1200" dirty="0">
            <a:latin typeface="Jost" pitchFamily="2" charset="0"/>
            <a:ea typeface="Jost" pitchFamily="2" charset="0"/>
          </a:endParaRPr>
        </a:p>
      </dsp:txBody>
      <dsp:txXfrm>
        <a:off x="127800" y="2419932"/>
        <a:ext cx="1800000" cy="720000"/>
      </dsp:txXfrm>
    </dsp:sp>
    <dsp:sp modelId="{831C4259-696A-4E3E-8C4A-C52DD2F7C771}">
      <dsp:nvSpPr>
        <dsp:cNvPr id="0" name=""/>
        <dsp:cNvSpPr/>
      </dsp:nvSpPr>
      <dsp:spPr>
        <a:xfrm>
          <a:off x="2593800" y="979932"/>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5D533A-2122-4EAE-B86C-15097DFE7DDB}">
      <dsp:nvSpPr>
        <dsp:cNvPr id="0" name=""/>
        <dsp:cNvSpPr/>
      </dsp:nvSpPr>
      <dsp:spPr>
        <a:xfrm>
          <a:off x="2827800" y="1213931"/>
          <a:ext cx="630000" cy="630000"/>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513DCB-9E77-4CE5-9611-AB564B2D208F}">
      <dsp:nvSpPr>
        <dsp:cNvPr id="0" name=""/>
        <dsp:cNvSpPr/>
      </dsp:nvSpPr>
      <dsp:spPr>
        <a:xfrm>
          <a:off x="2242800" y="241993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dirty="0">
              <a:latin typeface="Jost" pitchFamily="2" charset="0"/>
              <a:ea typeface="Jost" pitchFamily="2" charset="0"/>
            </a:rPr>
            <a:t>Anything to do with degrees</a:t>
          </a:r>
          <a:endParaRPr lang="en-US" sz="1100" kern="1200" dirty="0">
            <a:latin typeface="Jost" pitchFamily="2" charset="0"/>
            <a:ea typeface="Jost" pitchFamily="2" charset="0"/>
          </a:endParaRPr>
        </a:p>
      </dsp:txBody>
      <dsp:txXfrm>
        <a:off x="2242800" y="2419932"/>
        <a:ext cx="1800000" cy="720000"/>
      </dsp:txXfrm>
    </dsp:sp>
    <dsp:sp modelId="{41DB6859-3190-4DFD-B135-99440E64E928}">
      <dsp:nvSpPr>
        <dsp:cNvPr id="0" name=""/>
        <dsp:cNvSpPr/>
      </dsp:nvSpPr>
      <dsp:spPr>
        <a:xfrm>
          <a:off x="4708800" y="979932"/>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AE57AE-8BFE-41E2-96A7-1658F732C860}">
      <dsp:nvSpPr>
        <dsp:cNvPr id="0" name=""/>
        <dsp:cNvSpPr/>
      </dsp:nvSpPr>
      <dsp:spPr>
        <a:xfrm>
          <a:off x="4942800" y="1213931"/>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6B8FEA-D830-45B9-9042-474A85CE26F4}">
      <dsp:nvSpPr>
        <dsp:cNvPr id="0" name=""/>
        <dsp:cNvSpPr/>
      </dsp:nvSpPr>
      <dsp:spPr>
        <a:xfrm>
          <a:off x="4357800" y="241993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dirty="0">
              <a:latin typeface="Jost" pitchFamily="2" charset="0"/>
              <a:ea typeface="Jost" pitchFamily="2" charset="0"/>
            </a:rPr>
            <a:t>Award qualifications directly to learners</a:t>
          </a:r>
          <a:endParaRPr lang="en-US" sz="1100" kern="1200" dirty="0">
            <a:latin typeface="Jost" pitchFamily="2" charset="0"/>
            <a:ea typeface="Jost" pitchFamily="2" charset="0"/>
          </a:endParaRPr>
        </a:p>
      </dsp:txBody>
      <dsp:txXfrm>
        <a:off x="4357800" y="2419932"/>
        <a:ext cx="1800000" cy="720000"/>
      </dsp:txXfrm>
    </dsp:sp>
    <dsp:sp modelId="{5A629B2A-1134-4BE9-AAD4-21B30920AF75}">
      <dsp:nvSpPr>
        <dsp:cNvPr id="0" name=""/>
        <dsp:cNvSpPr/>
      </dsp:nvSpPr>
      <dsp:spPr>
        <a:xfrm>
          <a:off x="6823800" y="979932"/>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FEFD29-9D76-4B05-87ED-A115BBFDA966}">
      <dsp:nvSpPr>
        <dsp:cNvPr id="0" name=""/>
        <dsp:cNvSpPr/>
      </dsp:nvSpPr>
      <dsp:spPr>
        <a:xfrm>
          <a:off x="7057800" y="1213931"/>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548C34-908C-4F04-9F4B-D302C5DB0BAB}">
      <dsp:nvSpPr>
        <dsp:cNvPr id="0" name=""/>
        <dsp:cNvSpPr/>
      </dsp:nvSpPr>
      <dsp:spPr>
        <a:xfrm>
          <a:off x="6472800" y="241993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dirty="0">
              <a:latin typeface="Jost" pitchFamily="2" charset="0"/>
              <a:ea typeface="Jost" pitchFamily="2" charset="0"/>
            </a:rPr>
            <a:t>Work with awarding bodies solely based abroad</a:t>
          </a:r>
          <a:endParaRPr lang="en-US" sz="1100" kern="1200" dirty="0">
            <a:latin typeface="Jost" pitchFamily="2" charset="0"/>
            <a:ea typeface="Jost" pitchFamily="2" charset="0"/>
          </a:endParaRPr>
        </a:p>
      </dsp:txBody>
      <dsp:txXfrm>
        <a:off x="6472800" y="2419932"/>
        <a:ext cx="1800000" cy="720000"/>
      </dsp:txXfrm>
    </dsp:sp>
    <dsp:sp modelId="{06E29F7F-CFC9-469A-A83B-0EDBE60DB39A}">
      <dsp:nvSpPr>
        <dsp:cNvPr id="0" name=""/>
        <dsp:cNvSpPr/>
      </dsp:nvSpPr>
      <dsp:spPr>
        <a:xfrm>
          <a:off x="8938800" y="979932"/>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6FA3A8-2E9D-4A5E-AD78-41A57224CBF6}">
      <dsp:nvSpPr>
        <dsp:cNvPr id="0" name=""/>
        <dsp:cNvSpPr/>
      </dsp:nvSpPr>
      <dsp:spPr>
        <a:xfrm>
          <a:off x="9172800" y="1213931"/>
          <a:ext cx="630000" cy="630000"/>
        </a:xfrm>
        <a:prstGeom prst="rect">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C94E24-DE2D-46FF-91D5-0674B00AB43D}">
      <dsp:nvSpPr>
        <dsp:cNvPr id="0" name=""/>
        <dsp:cNvSpPr/>
      </dsp:nvSpPr>
      <dsp:spPr>
        <a:xfrm>
          <a:off x="8587800" y="241993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dirty="0">
              <a:latin typeface="Jost" pitchFamily="2" charset="0"/>
              <a:ea typeface="Jost" pitchFamily="2" charset="0"/>
            </a:rPr>
            <a:t>Accredit Highers or National 4/5 Qualifications</a:t>
          </a:r>
        </a:p>
      </dsp:txBody>
      <dsp:txXfrm>
        <a:off x="8587800" y="2419932"/>
        <a:ext cx="1800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59E1BC-4F77-44BA-8AA9-B2ADB57229DE}">
      <dsp:nvSpPr>
        <dsp:cNvPr id="0" name=""/>
        <dsp:cNvSpPr/>
      </dsp:nvSpPr>
      <dsp:spPr>
        <a:xfrm>
          <a:off x="0" y="1808"/>
          <a:ext cx="10515600" cy="9166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77D4E4-9BFE-46C6-9633-0336A9F004A2}">
      <dsp:nvSpPr>
        <dsp:cNvPr id="0" name=""/>
        <dsp:cNvSpPr/>
      </dsp:nvSpPr>
      <dsp:spPr>
        <a:xfrm>
          <a:off x="277275" y="208046"/>
          <a:ext cx="504136" cy="504136"/>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882AC3-39E2-4529-A427-0DADAD078648}">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666750">
            <a:lnSpc>
              <a:spcPct val="100000"/>
            </a:lnSpc>
            <a:spcBef>
              <a:spcPct val="0"/>
            </a:spcBef>
            <a:spcAft>
              <a:spcPct val="35000"/>
            </a:spcAft>
            <a:buNone/>
          </a:pPr>
          <a:r>
            <a:rPr lang="en-GB" sz="1500" kern="1200" dirty="0">
              <a:latin typeface="Jost" pitchFamily="2" charset="0"/>
              <a:ea typeface="Jost" pitchFamily="2" charset="0"/>
            </a:rPr>
            <a:t>The qualifications we accredit, such as Scottish Vocational Qualifications (SVQs) provide evidence that learners and apprentices have the skills to do their jobs well</a:t>
          </a:r>
          <a:endParaRPr lang="en-US" sz="1500" kern="1200" dirty="0">
            <a:latin typeface="Jost" pitchFamily="2" charset="0"/>
            <a:ea typeface="Jost" pitchFamily="2" charset="0"/>
          </a:endParaRPr>
        </a:p>
      </dsp:txBody>
      <dsp:txXfrm>
        <a:off x="1058686" y="1808"/>
        <a:ext cx="9456913" cy="916611"/>
      </dsp:txXfrm>
    </dsp:sp>
    <dsp:sp modelId="{99510612-60AC-41E0-A931-AB38956B79C1}">
      <dsp:nvSpPr>
        <dsp:cNvPr id="0" name=""/>
        <dsp:cNvSpPr/>
      </dsp:nvSpPr>
      <dsp:spPr>
        <a:xfrm>
          <a:off x="0" y="1147573"/>
          <a:ext cx="10515600" cy="9166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7EFB5D-B852-4387-B974-EC14ECD503CA}">
      <dsp:nvSpPr>
        <dsp:cNvPr id="0" name=""/>
        <dsp:cNvSpPr/>
      </dsp:nvSpPr>
      <dsp:spPr>
        <a:xfrm>
          <a:off x="277275" y="1353811"/>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7470E4-2A2A-4F72-8840-6F4D4DD7CEE0}">
      <dsp:nvSpPr>
        <dsp:cNvPr id="0" name=""/>
        <dsp:cNvSpPr/>
      </dsp:nvSpPr>
      <dsp:spPr>
        <a:xfrm>
          <a:off x="1058686" y="114757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666750">
            <a:lnSpc>
              <a:spcPct val="100000"/>
            </a:lnSpc>
            <a:spcBef>
              <a:spcPct val="0"/>
            </a:spcBef>
            <a:spcAft>
              <a:spcPct val="35000"/>
            </a:spcAft>
            <a:buNone/>
          </a:pPr>
          <a:r>
            <a:rPr lang="en-GB" sz="1500" kern="1200" dirty="0">
              <a:latin typeface="Jost" pitchFamily="2" charset="0"/>
              <a:ea typeface="Jost" pitchFamily="2" charset="0"/>
            </a:rPr>
            <a:t>Our quality assurance processes ensures that the qualifications are of a high standard and ‘do what they say they will do’</a:t>
          </a:r>
          <a:endParaRPr lang="en-US" sz="1500" kern="1200" dirty="0">
            <a:latin typeface="Jost" pitchFamily="2" charset="0"/>
            <a:ea typeface="Jost" pitchFamily="2" charset="0"/>
          </a:endParaRPr>
        </a:p>
      </dsp:txBody>
      <dsp:txXfrm>
        <a:off x="1058686" y="1147573"/>
        <a:ext cx="9456913" cy="916611"/>
      </dsp:txXfrm>
    </dsp:sp>
    <dsp:sp modelId="{06EE711C-86E4-461C-A44A-5095432593C2}">
      <dsp:nvSpPr>
        <dsp:cNvPr id="0" name=""/>
        <dsp:cNvSpPr/>
      </dsp:nvSpPr>
      <dsp:spPr>
        <a:xfrm>
          <a:off x="0" y="2380618"/>
          <a:ext cx="10515600" cy="9166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6A068A-DE7F-4133-9C80-E3307369052C}">
      <dsp:nvSpPr>
        <dsp:cNvPr id="0" name=""/>
        <dsp:cNvSpPr/>
      </dsp:nvSpPr>
      <dsp:spPr>
        <a:xfrm>
          <a:off x="277275" y="2499576"/>
          <a:ext cx="504136" cy="504136"/>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BCB46B-A71A-4D76-B85B-8A21AF83C839}">
      <dsp:nvSpPr>
        <dsp:cNvPr id="0" name=""/>
        <dsp:cNvSpPr/>
      </dsp:nvSpPr>
      <dsp:spPr>
        <a:xfrm>
          <a:off x="1058686" y="229333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666750">
            <a:lnSpc>
              <a:spcPct val="100000"/>
            </a:lnSpc>
            <a:spcBef>
              <a:spcPct val="0"/>
            </a:spcBef>
            <a:spcAft>
              <a:spcPct val="35000"/>
            </a:spcAft>
            <a:buNone/>
          </a:pPr>
          <a:r>
            <a:rPr lang="en-GB" sz="1500" kern="1200" dirty="0">
              <a:latin typeface="Jost" pitchFamily="2" charset="0"/>
              <a:ea typeface="Jost" pitchFamily="2" charset="0"/>
            </a:rPr>
            <a:t>National Occupational Standards are used as the building blocks for SVQs and many other qualifications and courses. They are the DNA of vocational training programmes and we work to ensure they are well maintained.</a:t>
          </a:r>
          <a:endParaRPr lang="en-US" sz="1500" kern="1200" dirty="0">
            <a:latin typeface="Jost" pitchFamily="2" charset="0"/>
            <a:ea typeface="Jost" pitchFamily="2" charset="0"/>
          </a:endParaRPr>
        </a:p>
      </dsp:txBody>
      <dsp:txXfrm>
        <a:off x="1058686" y="2293338"/>
        <a:ext cx="9456913" cy="916611"/>
      </dsp:txXfrm>
    </dsp:sp>
    <dsp:sp modelId="{1B8DC8BA-AE32-40B3-A556-B66B08E44A4F}">
      <dsp:nvSpPr>
        <dsp:cNvPr id="0" name=""/>
        <dsp:cNvSpPr/>
      </dsp:nvSpPr>
      <dsp:spPr>
        <a:xfrm>
          <a:off x="0" y="3439103"/>
          <a:ext cx="10515600" cy="9166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2E9E92-6FF9-45CF-A214-724EFBE21867}">
      <dsp:nvSpPr>
        <dsp:cNvPr id="0" name=""/>
        <dsp:cNvSpPr/>
      </dsp:nvSpPr>
      <dsp:spPr>
        <a:xfrm>
          <a:off x="277275" y="3645341"/>
          <a:ext cx="504136" cy="504136"/>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43F1AE-F0AD-49E1-A210-05B0FCD7A31C}">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666750">
            <a:lnSpc>
              <a:spcPct val="100000"/>
            </a:lnSpc>
            <a:spcBef>
              <a:spcPct val="0"/>
            </a:spcBef>
            <a:spcAft>
              <a:spcPct val="35000"/>
            </a:spcAft>
            <a:buNone/>
          </a:pPr>
          <a:r>
            <a:rPr lang="en-US" sz="1500" kern="1200" dirty="0">
              <a:latin typeface="Jost" pitchFamily="2" charset="0"/>
              <a:ea typeface="Jost" pitchFamily="2" charset="0"/>
            </a:rPr>
            <a:t>140 000 learners benefit from our work annually, and our awarding bodies provide 700+ qualifications in sectors ranging from </a:t>
          </a:r>
          <a:r>
            <a:rPr lang="en-GB" sz="1500" kern="1200" dirty="0">
              <a:latin typeface="Jost" pitchFamily="2" charset="0"/>
              <a:ea typeface="Jost" pitchFamily="2" charset="0"/>
            </a:rPr>
            <a:t>legal, healthcare, engineering, cookery, construction, safety and much more</a:t>
          </a:r>
          <a:r>
            <a:rPr lang="en-US" sz="1500" kern="1200" dirty="0">
              <a:latin typeface="Jost" pitchFamily="2" charset="0"/>
              <a:ea typeface="Jost" pitchFamily="2" charset="0"/>
            </a:rPr>
            <a:t> </a:t>
          </a:r>
        </a:p>
      </dsp:txBody>
      <dsp:txXfrm>
        <a:off x="1058686" y="3439103"/>
        <a:ext cx="9456913" cy="9166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27098-60AC-479A-97C4-0F467C41848F}">
      <dsp:nvSpPr>
        <dsp:cNvPr id="0" name=""/>
        <dsp:cNvSpPr/>
      </dsp:nvSpPr>
      <dsp:spPr>
        <a:xfrm>
          <a:off x="0" y="703"/>
          <a:ext cx="5861050" cy="164606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0BF704-BD44-492D-912E-4DCB4A931A64}">
      <dsp:nvSpPr>
        <dsp:cNvPr id="0" name=""/>
        <dsp:cNvSpPr/>
      </dsp:nvSpPr>
      <dsp:spPr>
        <a:xfrm>
          <a:off x="497933" y="371067"/>
          <a:ext cx="905334" cy="9053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73F037-6088-42E0-B7CE-E8A13EEC7C38}">
      <dsp:nvSpPr>
        <dsp:cNvPr id="0" name=""/>
        <dsp:cNvSpPr/>
      </dsp:nvSpPr>
      <dsp:spPr>
        <a:xfrm>
          <a:off x="1901201" y="703"/>
          <a:ext cx="3959848" cy="1646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208" tIns="174208" rIns="174208" bIns="174208" numCol="1" spcCol="1270" anchor="ctr" anchorCtr="0">
          <a:noAutofit/>
        </a:bodyPr>
        <a:lstStyle/>
        <a:p>
          <a:pPr marL="0" lvl="0" indent="0" algn="l" defTabSz="889000">
            <a:lnSpc>
              <a:spcPct val="100000"/>
            </a:lnSpc>
            <a:spcBef>
              <a:spcPct val="0"/>
            </a:spcBef>
            <a:spcAft>
              <a:spcPct val="35000"/>
            </a:spcAft>
            <a:buNone/>
          </a:pPr>
          <a:r>
            <a:rPr lang="en-GB" sz="2000" kern="1200" dirty="0"/>
            <a:t>Open – We listen, act on what we hear and explain our decision making</a:t>
          </a:r>
          <a:endParaRPr lang="en-US" sz="2000" kern="1200" dirty="0"/>
        </a:p>
      </dsp:txBody>
      <dsp:txXfrm>
        <a:off x="1901201" y="703"/>
        <a:ext cx="3959848" cy="1646062"/>
      </dsp:txXfrm>
    </dsp:sp>
    <dsp:sp modelId="{BE0B673D-D253-40BB-B661-69E929F6692E}">
      <dsp:nvSpPr>
        <dsp:cNvPr id="0" name=""/>
        <dsp:cNvSpPr/>
      </dsp:nvSpPr>
      <dsp:spPr>
        <a:xfrm>
          <a:off x="0" y="2058281"/>
          <a:ext cx="5861050" cy="164606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49F41E-0481-49BD-9C34-FD5A70B8A70A}">
      <dsp:nvSpPr>
        <dsp:cNvPr id="0" name=""/>
        <dsp:cNvSpPr/>
      </dsp:nvSpPr>
      <dsp:spPr>
        <a:xfrm>
          <a:off x="497933" y="2428645"/>
          <a:ext cx="905334" cy="9053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12AF4C-5A5C-408B-BB5F-18620419CDE7}">
      <dsp:nvSpPr>
        <dsp:cNvPr id="0" name=""/>
        <dsp:cNvSpPr/>
      </dsp:nvSpPr>
      <dsp:spPr>
        <a:xfrm>
          <a:off x="1901201" y="2058281"/>
          <a:ext cx="3959848" cy="1646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208" tIns="174208" rIns="174208" bIns="174208" numCol="1" spcCol="1270" anchor="ctr" anchorCtr="0">
          <a:noAutofit/>
        </a:bodyPr>
        <a:lstStyle/>
        <a:p>
          <a:pPr marL="0" lvl="0" indent="0" algn="l" defTabSz="889000">
            <a:lnSpc>
              <a:spcPct val="100000"/>
            </a:lnSpc>
            <a:spcBef>
              <a:spcPct val="0"/>
            </a:spcBef>
            <a:spcAft>
              <a:spcPct val="35000"/>
            </a:spcAft>
            <a:buNone/>
          </a:pPr>
          <a:r>
            <a:rPr lang="en-GB" sz="2000" kern="1200" dirty="0"/>
            <a:t>Collaborative – We bring the right people together to connect, collaborate and succeed.  </a:t>
          </a:r>
          <a:endParaRPr lang="en-US" sz="2000" kern="1200" dirty="0"/>
        </a:p>
      </dsp:txBody>
      <dsp:txXfrm>
        <a:off x="1901201" y="2058281"/>
        <a:ext cx="3959848" cy="1646062"/>
      </dsp:txXfrm>
    </dsp:sp>
    <dsp:sp modelId="{8DB08F82-A95A-4F5C-B2C7-C5CCC8EFA45B}">
      <dsp:nvSpPr>
        <dsp:cNvPr id="0" name=""/>
        <dsp:cNvSpPr/>
      </dsp:nvSpPr>
      <dsp:spPr>
        <a:xfrm>
          <a:off x="0" y="4115859"/>
          <a:ext cx="5861050" cy="164606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3E4206-9405-4E50-9CA8-CF3848561116}">
      <dsp:nvSpPr>
        <dsp:cNvPr id="0" name=""/>
        <dsp:cNvSpPr/>
      </dsp:nvSpPr>
      <dsp:spPr>
        <a:xfrm>
          <a:off x="497933" y="4486223"/>
          <a:ext cx="905334" cy="9053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768EB7-D214-4701-9E95-8128A1E481AD}">
      <dsp:nvSpPr>
        <dsp:cNvPr id="0" name=""/>
        <dsp:cNvSpPr/>
      </dsp:nvSpPr>
      <dsp:spPr>
        <a:xfrm>
          <a:off x="1901201" y="4115859"/>
          <a:ext cx="3959848" cy="1646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208" tIns="174208" rIns="174208" bIns="174208" numCol="1" spcCol="1270" anchor="ctr" anchorCtr="0">
          <a:noAutofit/>
        </a:bodyPr>
        <a:lstStyle/>
        <a:p>
          <a:pPr marL="0" lvl="0" indent="0" algn="l" defTabSz="889000">
            <a:lnSpc>
              <a:spcPct val="100000"/>
            </a:lnSpc>
            <a:spcBef>
              <a:spcPct val="0"/>
            </a:spcBef>
            <a:spcAft>
              <a:spcPct val="35000"/>
            </a:spcAft>
            <a:buNone/>
          </a:pPr>
          <a:r>
            <a:rPr lang="en-GB" sz="2000" kern="1200"/>
            <a:t>Forward-thinking – We seek out new ideas and ways of working to improve the service we provide.  </a:t>
          </a:r>
          <a:endParaRPr lang="en-US" sz="2000" kern="1200"/>
        </a:p>
      </dsp:txBody>
      <dsp:txXfrm>
        <a:off x="1901201" y="4115859"/>
        <a:ext cx="3959848" cy="164606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CD12AC-7BB6-E328-3068-CB3AFDE1C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F0CE868-EB59-9CE1-3F29-B62140029D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44CF439-3780-D14B-84BD-24DDB3E8F1B3}" type="datetimeFigureOut">
              <a:rPr lang="en-US" smtClean="0"/>
              <a:t>6/22/2026</a:t>
            </a:fld>
            <a:endParaRPr lang="en-US"/>
          </a:p>
        </p:txBody>
      </p:sp>
      <p:sp>
        <p:nvSpPr>
          <p:cNvPr id="4" name="Footer Placeholder 3">
            <a:extLst>
              <a:ext uri="{FF2B5EF4-FFF2-40B4-BE49-F238E27FC236}">
                <a16:creationId xmlns:a16="http://schemas.microsoft.com/office/drawing/2014/main" id="{FE6B371F-6256-345C-5E66-37F64790C81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E3A6EE-DF38-5A52-D45D-D51A77BE881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5688FC-D6A3-2A4D-8255-CF58314C8829}" type="slidenum">
              <a:rPr lang="en-US" smtClean="0"/>
              <a:t>‹#›</a:t>
            </a:fld>
            <a:endParaRPr lang="en-US"/>
          </a:p>
        </p:txBody>
      </p:sp>
    </p:spTree>
    <p:extLst>
      <p:ext uri="{BB962C8B-B14F-4D97-AF65-F5344CB8AC3E}">
        <p14:creationId xmlns:p14="http://schemas.microsoft.com/office/powerpoint/2010/main" val="22672411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96C3CD-37AA-A84A-AA22-E5E3E54B9E5D}"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10D8B5-C9B0-7C40-BBFB-D3D35DC6A46E}" type="slidenum">
              <a:rPr lang="en-US" smtClean="0"/>
              <a:t>‹#›</a:t>
            </a:fld>
            <a:endParaRPr lang="en-US"/>
          </a:p>
        </p:txBody>
      </p:sp>
    </p:spTree>
    <p:extLst>
      <p:ext uri="{BB962C8B-B14F-4D97-AF65-F5344CB8AC3E}">
        <p14:creationId xmlns:p14="http://schemas.microsoft.com/office/powerpoint/2010/main" val="194002127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10D8B5-C9B0-7C40-BBFB-D3D35DC6A46E}" type="slidenum">
              <a:rPr lang="en-US" smtClean="0"/>
              <a:t>1</a:t>
            </a:fld>
            <a:endParaRPr lang="en-US"/>
          </a:p>
        </p:txBody>
      </p:sp>
    </p:spTree>
    <p:extLst>
      <p:ext uri="{BB962C8B-B14F-4D97-AF65-F5344CB8AC3E}">
        <p14:creationId xmlns:p14="http://schemas.microsoft.com/office/powerpoint/2010/main" val="1155139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F10C8-977C-3667-AA3E-25626D9135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C4270A-D109-F60F-75F9-1CAC98A88B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1780FAF-9446-199E-4C56-AA7B0D6250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995A04-7B45-F8B2-9750-F792C35CE9AE}"/>
              </a:ext>
            </a:extLst>
          </p:cNvPr>
          <p:cNvSpPr>
            <a:spLocks noGrp="1"/>
          </p:cNvSpPr>
          <p:nvPr>
            <p:ph type="sldNum" sz="quarter" idx="5"/>
          </p:nvPr>
        </p:nvSpPr>
        <p:spPr/>
        <p:txBody>
          <a:bodyPr/>
          <a:lstStyle/>
          <a:p>
            <a:fld id="{5710D8B5-C9B0-7C40-BBFB-D3D35DC6A46E}" type="slidenum">
              <a:rPr lang="en-US" smtClean="0"/>
              <a:t>20</a:t>
            </a:fld>
            <a:endParaRPr lang="en-US"/>
          </a:p>
        </p:txBody>
      </p:sp>
    </p:spTree>
    <p:extLst>
      <p:ext uri="{BB962C8B-B14F-4D97-AF65-F5344CB8AC3E}">
        <p14:creationId xmlns:p14="http://schemas.microsoft.com/office/powerpoint/2010/main" val="1042418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 notes and report back!</a:t>
            </a:r>
          </a:p>
        </p:txBody>
      </p:sp>
      <p:sp>
        <p:nvSpPr>
          <p:cNvPr id="4" name="Slide Number Placeholder 3"/>
          <p:cNvSpPr>
            <a:spLocks noGrp="1"/>
          </p:cNvSpPr>
          <p:nvPr>
            <p:ph type="sldNum" sz="quarter" idx="5"/>
          </p:nvPr>
        </p:nvSpPr>
        <p:spPr/>
        <p:txBody>
          <a:bodyPr/>
          <a:lstStyle/>
          <a:p>
            <a:fld id="{5710D8B5-C9B0-7C40-BBFB-D3D35DC6A46E}" type="slidenum">
              <a:rPr lang="en-US" smtClean="0"/>
              <a:t>22</a:t>
            </a:fld>
            <a:endParaRPr lang="en-US"/>
          </a:p>
        </p:txBody>
      </p:sp>
    </p:spTree>
    <p:extLst>
      <p:ext uri="{BB962C8B-B14F-4D97-AF65-F5344CB8AC3E}">
        <p14:creationId xmlns:p14="http://schemas.microsoft.com/office/powerpoint/2010/main" val="33747466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10D8B5-C9B0-7C40-BBFB-D3D35DC6A46E}" type="slidenum">
              <a:rPr lang="en-US" smtClean="0"/>
              <a:t>23</a:t>
            </a:fld>
            <a:endParaRPr lang="en-US"/>
          </a:p>
        </p:txBody>
      </p:sp>
    </p:spTree>
    <p:extLst>
      <p:ext uri="{BB962C8B-B14F-4D97-AF65-F5344CB8AC3E}">
        <p14:creationId xmlns:p14="http://schemas.microsoft.com/office/powerpoint/2010/main" val="1821929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10D8B5-C9B0-7C40-BBFB-D3D35DC6A46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2620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10D8B5-C9B0-7C40-BBFB-D3D35DC6A46E}" type="slidenum">
              <a:rPr lang="en-US" smtClean="0"/>
              <a:t>5</a:t>
            </a:fld>
            <a:endParaRPr lang="en-US"/>
          </a:p>
        </p:txBody>
      </p:sp>
    </p:spTree>
    <p:extLst>
      <p:ext uri="{BB962C8B-B14F-4D97-AF65-F5344CB8AC3E}">
        <p14:creationId xmlns:p14="http://schemas.microsoft.com/office/powerpoint/2010/main" val="344077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5710D8B5-C9B0-7C40-BBFB-D3D35DC6A46E}" type="slidenum">
              <a:rPr lang="en-US" smtClean="0"/>
              <a:t>7</a:t>
            </a:fld>
            <a:endParaRPr lang="en-US"/>
          </a:p>
        </p:txBody>
      </p:sp>
    </p:spTree>
    <p:extLst>
      <p:ext uri="{BB962C8B-B14F-4D97-AF65-F5344CB8AC3E}">
        <p14:creationId xmlns:p14="http://schemas.microsoft.com/office/powerpoint/2010/main" val="2409137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10D8B5-C9B0-7C40-BBFB-D3D35DC6A46E}" type="slidenum">
              <a:rPr lang="en-US" smtClean="0"/>
              <a:t>9</a:t>
            </a:fld>
            <a:endParaRPr lang="en-US"/>
          </a:p>
        </p:txBody>
      </p:sp>
    </p:spTree>
    <p:extLst>
      <p:ext uri="{BB962C8B-B14F-4D97-AF65-F5344CB8AC3E}">
        <p14:creationId xmlns:p14="http://schemas.microsoft.com/office/powerpoint/2010/main" val="2532216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CB1C0-2324-9CAF-9A88-6EC47E064F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B1123-A943-02F0-4F42-91D84EC76C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4CBC32-1DDE-57AD-0739-958D2D4C222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1095844-2928-D052-05EB-2A16B6B3A8E3}"/>
              </a:ext>
            </a:extLst>
          </p:cNvPr>
          <p:cNvSpPr>
            <a:spLocks noGrp="1"/>
          </p:cNvSpPr>
          <p:nvPr>
            <p:ph type="sldNum" sz="quarter" idx="5"/>
          </p:nvPr>
        </p:nvSpPr>
        <p:spPr/>
        <p:txBody>
          <a:bodyPr/>
          <a:lstStyle/>
          <a:p>
            <a:fld id="{5710D8B5-C9B0-7C40-BBFB-D3D35DC6A46E}" type="slidenum">
              <a:rPr lang="en-US" smtClean="0"/>
              <a:t>13</a:t>
            </a:fld>
            <a:endParaRPr lang="en-US"/>
          </a:p>
        </p:txBody>
      </p:sp>
    </p:spTree>
    <p:extLst>
      <p:ext uri="{BB962C8B-B14F-4D97-AF65-F5344CB8AC3E}">
        <p14:creationId xmlns:p14="http://schemas.microsoft.com/office/powerpoint/2010/main" val="4014646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10D8B5-C9B0-7C40-BBFB-D3D35DC6A46E}" type="slidenum">
              <a:rPr lang="en-US" smtClean="0"/>
              <a:t>14</a:t>
            </a:fld>
            <a:endParaRPr lang="en-US"/>
          </a:p>
        </p:txBody>
      </p:sp>
    </p:spTree>
    <p:extLst>
      <p:ext uri="{BB962C8B-B14F-4D97-AF65-F5344CB8AC3E}">
        <p14:creationId xmlns:p14="http://schemas.microsoft.com/office/powerpoint/2010/main" val="2761070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94275-A3E2-7792-97CF-0C67B7E5F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D28821-DBBE-E4EA-366F-AAE3BA17C8E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F6C3E7A-8F01-3BA0-A204-2E7B7C6BB7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82F439-1189-C838-90C7-A624657DE40B}"/>
              </a:ext>
            </a:extLst>
          </p:cNvPr>
          <p:cNvSpPr>
            <a:spLocks noGrp="1"/>
          </p:cNvSpPr>
          <p:nvPr>
            <p:ph type="sldNum" sz="quarter" idx="5"/>
          </p:nvPr>
        </p:nvSpPr>
        <p:spPr/>
        <p:txBody>
          <a:bodyPr/>
          <a:lstStyle/>
          <a:p>
            <a:fld id="{5710D8B5-C9B0-7C40-BBFB-D3D35DC6A46E}" type="slidenum">
              <a:rPr lang="en-US" smtClean="0"/>
              <a:t>18</a:t>
            </a:fld>
            <a:endParaRPr lang="en-US"/>
          </a:p>
        </p:txBody>
      </p:sp>
    </p:spTree>
    <p:extLst>
      <p:ext uri="{BB962C8B-B14F-4D97-AF65-F5344CB8AC3E}">
        <p14:creationId xmlns:p14="http://schemas.microsoft.com/office/powerpoint/2010/main" val="1775640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3B38E-30F8-B2E8-2738-C22028079D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1024F6-BA99-45D2-6E85-DE0717B3080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67FF47-E189-1154-E5C9-86C85E54F1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902F7E-08ED-8C6D-DC8B-27B19917C741}"/>
              </a:ext>
            </a:extLst>
          </p:cNvPr>
          <p:cNvSpPr>
            <a:spLocks noGrp="1"/>
          </p:cNvSpPr>
          <p:nvPr>
            <p:ph type="sldNum" sz="quarter" idx="5"/>
          </p:nvPr>
        </p:nvSpPr>
        <p:spPr/>
        <p:txBody>
          <a:bodyPr/>
          <a:lstStyle/>
          <a:p>
            <a:fld id="{5710D8B5-C9B0-7C40-BBFB-D3D35DC6A46E}" type="slidenum">
              <a:rPr lang="en-US" smtClean="0"/>
              <a:t>19</a:t>
            </a:fld>
            <a:endParaRPr lang="en-US"/>
          </a:p>
        </p:txBody>
      </p:sp>
    </p:spTree>
    <p:extLst>
      <p:ext uri="{BB962C8B-B14F-4D97-AF65-F5344CB8AC3E}">
        <p14:creationId xmlns:p14="http://schemas.microsoft.com/office/powerpoint/2010/main" val="3214036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BCDC1-56A8-F748-9741-BB672E5A6435}"/>
              </a:ext>
            </a:extLst>
          </p:cNvPr>
          <p:cNvSpPr>
            <a:spLocks noGrp="1"/>
          </p:cNvSpPr>
          <p:nvPr>
            <p:ph type="ctrTitle"/>
          </p:nvPr>
        </p:nvSpPr>
        <p:spPr>
          <a:xfrm>
            <a:off x="1524000" y="1620215"/>
            <a:ext cx="9144000" cy="1889748"/>
          </a:xfrm>
        </p:spPr>
        <p:txBody>
          <a:bodyPr anchor="b"/>
          <a:lstStyle>
            <a:lvl1pPr algn="ctr">
              <a:defRPr sz="6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B729DF8-D0C3-6461-D643-5F72E2193517}"/>
              </a:ext>
            </a:extLst>
          </p:cNvPr>
          <p:cNvSpPr>
            <a:spLocks noGrp="1"/>
          </p:cNvSpPr>
          <p:nvPr>
            <p:ph type="subTitle" idx="1"/>
          </p:nvPr>
        </p:nvSpPr>
        <p:spPr>
          <a:xfrm>
            <a:off x="1524000" y="3602038"/>
            <a:ext cx="9144000" cy="58907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Freeform 3">
            <a:extLst>
              <a:ext uri="{FF2B5EF4-FFF2-40B4-BE49-F238E27FC236}">
                <a16:creationId xmlns:a16="http://schemas.microsoft.com/office/drawing/2014/main" id="{19A85FF2-D58B-C839-B410-303B88650CE5}"/>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3339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4E83956-6C20-74D1-9950-C75DB694E1A9}"/>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1">
            <a:extLst>
              <a:ext uri="{FF2B5EF4-FFF2-40B4-BE49-F238E27FC236}">
                <a16:creationId xmlns:a16="http://schemas.microsoft.com/office/drawing/2014/main" id="{F674F362-89EC-BB34-F481-06E7A05E96DE}"/>
              </a:ext>
            </a:extLst>
          </p:cNvPr>
          <p:cNvSpPr>
            <a:spLocks noGrp="1"/>
          </p:cNvSpPr>
          <p:nvPr>
            <p:ph type="title"/>
          </p:nvPr>
        </p:nvSpPr>
        <p:spPr>
          <a:xfrm>
            <a:off x="337280" y="547141"/>
            <a:ext cx="11519940" cy="718658"/>
          </a:xfrm>
        </p:spPr>
        <p:txBody>
          <a:bodyPr anchor="t"/>
          <a:lstStyle/>
          <a:p>
            <a:r>
              <a:rPr lang="en-US"/>
              <a:t>Click to edit Master title style</a:t>
            </a:r>
            <a:endParaRPr lang="en-US" dirty="0"/>
          </a:p>
        </p:txBody>
      </p:sp>
    </p:spTree>
    <p:extLst>
      <p:ext uri="{BB962C8B-B14F-4D97-AF65-F5344CB8AC3E}">
        <p14:creationId xmlns:p14="http://schemas.microsoft.com/office/powerpoint/2010/main" val="3413256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64AA2571-D18C-68FF-C59B-2F023D60774D}"/>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650921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BBC5D6-263F-AE8E-94AE-9B1CDD87607D}"/>
              </a:ext>
            </a:extLst>
          </p:cNvPr>
          <p:cNvSpPr>
            <a:spLocks noGrp="1"/>
          </p:cNvSpPr>
          <p:nvPr>
            <p:ph idx="1"/>
          </p:nvPr>
        </p:nvSpPr>
        <p:spPr>
          <a:xfrm>
            <a:off x="5681272" y="547141"/>
            <a:ext cx="6173448" cy="2383345"/>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99D4B268-EC15-9714-035B-599E2AD47C5C}"/>
              </a:ext>
            </a:extLst>
          </p:cNvPr>
          <p:cNvSpPr>
            <a:spLocks noGrp="1"/>
          </p:cNvSpPr>
          <p:nvPr>
            <p:ph type="body" sz="half" idx="2"/>
          </p:nvPr>
        </p:nvSpPr>
        <p:spPr>
          <a:xfrm>
            <a:off x="337280" y="1986197"/>
            <a:ext cx="5036695" cy="4179107"/>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Freeform 8">
            <a:extLst>
              <a:ext uri="{FF2B5EF4-FFF2-40B4-BE49-F238E27FC236}">
                <a16:creationId xmlns:a16="http://schemas.microsoft.com/office/drawing/2014/main" id="{FF48657E-224C-A046-F6C2-503F1A5BDB51}"/>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D4937E64-3351-E4EA-EE88-CEA1619F3AE5}"/>
              </a:ext>
            </a:extLst>
          </p:cNvPr>
          <p:cNvSpPr>
            <a:spLocks noGrp="1"/>
          </p:cNvSpPr>
          <p:nvPr>
            <p:ph type="title"/>
          </p:nvPr>
        </p:nvSpPr>
        <p:spPr>
          <a:xfrm>
            <a:off x="337280" y="547141"/>
            <a:ext cx="5036695" cy="1439056"/>
          </a:xfrm>
        </p:spPr>
        <p:txBody>
          <a:bodyPr/>
          <a:lstStyle/>
          <a:p>
            <a:r>
              <a:rPr lang="en-US"/>
              <a:t>Click to edit Master title style</a:t>
            </a:r>
            <a:endParaRPr lang="en-US" dirty="0"/>
          </a:p>
        </p:txBody>
      </p:sp>
    </p:spTree>
    <p:extLst>
      <p:ext uri="{BB962C8B-B14F-4D97-AF65-F5344CB8AC3E}">
        <p14:creationId xmlns:p14="http://schemas.microsoft.com/office/powerpoint/2010/main" val="3771376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86AF598-C927-3A27-7F4E-84BC1FB0A87F}"/>
              </a:ext>
            </a:extLst>
          </p:cNvPr>
          <p:cNvSpPr>
            <a:spLocks noGrp="1"/>
          </p:cNvSpPr>
          <p:nvPr>
            <p:ph type="pic" idx="1"/>
          </p:nvPr>
        </p:nvSpPr>
        <p:spPr>
          <a:xfrm>
            <a:off x="5666282" y="547141"/>
            <a:ext cx="5861154" cy="576371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Freeform 8">
            <a:extLst>
              <a:ext uri="{FF2B5EF4-FFF2-40B4-BE49-F238E27FC236}">
                <a16:creationId xmlns:a16="http://schemas.microsoft.com/office/drawing/2014/main" id="{BCE29FEF-8037-CB38-DD1E-EB21230CE119}"/>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196EF2DB-7249-7D0E-F1B6-0156A5CC1C0A}"/>
              </a:ext>
            </a:extLst>
          </p:cNvPr>
          <p:cNvSpPr>
            <a:spLocks noGrp="1"/>
          </p:cNvSpPr>
          <p:nvPr>
            <p:ph type="title"/>
          </p:nvPr>
        </p:nvSpPr>
        <p:spPr>
          <a:xfrm>
            <a:off x="337280" y="547141"/>
            <a:ext cx="5036695" cy="1439056"/>
          </a:xfrm>
        </p:spPr>
        <p:txBody>
          <a:bodyPr/>
          <a:lstStyle/>
          <a:p>
            <a:r>
              <a:rPr lang="en-US"/>
              <a:t>Click to edit Master title style</a:t>
            </a:r>
            <a:endParaRPr lang="en-US" dirty="0"/>
          </a:p>
        </p:txBody>
      </p:sp>
      <p:sp>
        <p:nvSpPr>
          <p:cNvPr id="7" name="Text Placeholder 3">
            <a:extLst>
              <a:ext uri="{FF2B5EF4-FFF2-40B4-BE49-F238E27FC236}">
                <a16:creationId xmlns:a16="http://schemas.microsoft.com/office/drawing/2014/main" id="{90D05038-42D1-EE76-3AFF-EA6FE6C79296}"/>
              </a:ext>
            </a:extLst>
          </p:cNvPr>
          <p:cNvSpPr>
            <a:spLocks noGrp="1"/>
          </p:cNvSpPr>
          <p:nvPr>
            <p:ph type="body" sz="half" idx="2"/>
          </p:nvPr>
        </p:nvSpPr>
        <p:spPr>
          <a:xfrm>
            <a:off x="337280" y="1986197"/>
            <a:ext cx="5036695" cy="4324661"/>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736257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ink">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0141EDC-4982-CFFC-E984-3BA63C4854BE}"/>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C9E9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1536C203-F654-73D6-2D13-899694A5E027}"/>
              </a:ext>
            </a:extLst>
          </p:cNvPr>
          <p:cNvSpPr>
            <a:spLocks noGrp="1"/>
          </p:cNvSpPr>
          <p:nvPr>
            <p:ph type="title"/>
          </p:nvPr>
        </p:nvSpPr>
        <p:spPr>
          <a:xfrm>
            <a:off x="699304" y="1435265"/>
            <a:ext cx="10515600" cy="590931"/>
          </a:xfrm>
        </p:spPr>
        <p:txBody>
          <a:bodyPr anchor="t"/>
          <a:lstStyle>
            <a:lvl1pPr>
              <a:defRPr sz="3600" b="0"/>
            </a:lvl1pPr>
          </a:lstStyle>
          <a:p>
            <a:r>
              <a:rPr lang="en-US"/>
              <a:t>Click to edit Master title style</a:t>
            </a:r>
            <a:endParaRPr lang="en-US" dirty="0"/>
          </a:p>
        </p:txBody>
      </p:sp>
      <p:sp>
        <p:nvSpPr>
          <p:cNvPr id="8" name="Subtitle 2">
            <a:extLst>
              <a:ext uri="{FF2B5EF4-FFF2-40B4-BE49-F238E27FC236}">
                <a16:creationId xmlns:a16="http://schemas.microsoft.com/office/drawing/2014/main" id="{FFD21CBC-8BF5-D10F-C120-A0696A0781FE}"/>
              </a:ext>
            </a:extLst>
          </p:cNvPr>
          <p:cNvSpPr>
            <a:spLocks noGrp="1"/>
          </p:cNvSpPr>
          <p:nvPr>
            <p:ph type="subTitle" idx="1"/>
          </p:nvPr>
        </p:nvSpPr>
        <p:spPr>
          <a:xfrm>
            <a:off x="699304" y="5150734"/>
            <a:ext cx="9624858" cy="58907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a:extLst>
              <a:ext uri="{FF2B5EF4-FFF2-40B4-BE49-F238E27FC236}">
                <a16:creationId xmlns:a16="http://schemas.microsoft.com/office/drawing/2014/main" id="{407AD92B-9141-9673-A75D-6F664D161A5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0489" y="567640"/>
            <a:ext cx="819032" cy="444500"/>
          </a:xfrm>
          <a:prstGeom prst="rect">
            <a:avLst/>
          </a:prstGeom>
        </p:spPr>
      </p:pic>
      <p:cxnSp>
        <p:nvCxnSpPr>
          <p:cNvPr id="11" name="Straight Connector 10">
            <a:extLst>
              <a:ext uri="{FF2B5EF4-FFF2-40B4-BE49-F238E27FC236}">
                <a16:creationId xmlns:a16="http://schemas.microsoft.com/office/drawing/2014/main" id="{7F1070DA-2515-5FE0-3CE2-4F7D676D5C4C}"/>
              </a:ext>
              <a:ext uri="{C183D7F6-B498-43B3-948B-1728B52AA6E4}">
                <adec:decorative xmlns:adec="http://schemas.microsoft.com/office/drawing/2017/decorative" val="1"/>
              </a:ext>
            </a:extLst>
          </p:cNvPr>
          <p:cNvCxnSpPr/>
          <p:nvPr userDrawn="1"/>
        </p:nvCxnSpPr>
        <p:spPr>
          <a:xfrm>
            <a:off x="1590045" y="789890"/>
            <a:ext cx="9826907" cy="0"/>
          </a:xfrm>
          <a:prstGeom prst="line">
            <a:avLst/>
          </a:prstGeom>
          <a:ln>
            <a:solidFill>
              <a:srgbClr val="FC9E9D"/>
            </a:solidFill>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FC3C90F8-C217-4C15-F023-BB290BAED62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rot="10800000">
            <a:off x="10594686" y="5845860"/>
            <a:ext cx="819032" cy="444500"/>
          </a:xfrm>
          <a:prstGeom prst="rect">
            <a:avLst/>
          </a:prstGeom>
        </p:spPr>
      </p:pic>
      <p:cxnSp>
        <p:nvCxnSpPr>
          <p:cNvPr id="14" name="Straight Connector 13">
            <a:extLst>
              <a:ext uri="{FF2B5EF4-FFF2-40B4-BE49-F238E27FC236}">
                <a16:creationId xmlns:a16="http://schemas.microsoft.com/office/drawing/2014/main" id="{12A449D3-D7A5-828B-B118-452EAD0A9888}"/>
              </a:ext>
              <a:ext uri="{C183D7F6-B498-43B3-948B-1728B52AA6E4}">
                <adec:decorative xmlns:adec="http://schemas.microsoft.com/office/drawing/2017/decorative" val="1"/>
              </a:ext>
            </a:extLst>
          </p:cNvPr>
          <p:cNvCxnSpPr/>
          <p:nvPr userDrawn="1"/>
        </p:nvCxnSpPr>
        <p:spPr>
          <a:xfrm rot="10800000">
            <a:off x="497255" y="6068110"/>
            <a:ext cx="9826907" cy="0"/>
          </a:xfrm>
          <a:prstGeom prst="line">
            <a:avLst/>
          </a:prstGeom>
          <a:ln>
            <a:solidFill>
              <a:srgbClr val="FC9E9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0509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16174CD-343C-A71A-2A6F-9DE7F036FCF5}"/>
              </a:ext>
            </a:extLst>
          </p:cNvPr>
          <p:cNvSpPr>
            <a:spLocks noGrp="1"/>
          </p:cNvSpPr>
          <p:nvPr>
            <p:ph type="body" sz="quarter" idx="10"/>
          </p:nvPr>
        </p:nvSpPr>
        <p:spPr>
          <a:xfrm>
            <a:off x="839416" y="1628800"/>
            <a:ext cx="10585176" cy="468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id="{A134E585-A4AC-A08E-A191-FBA41DACA383}"/>
              </a:ext>
            </a:extLst>
          </p:cNvPr>
          <p:cNvSpPr>
            <a:spLocks noGrp="1"/>
          </p:cNvSpPr>
          <p:nvPr>
            <p:ph type="title"/>
          </p:nvPr>
        </p:nvSpPr>
        <p:spPr>
          <a:xfrm>
            <a:off x="839416" y="547141"/>
            <a:ext cx="10585176" cy="718658"/>
          </a:xfrm>
        </p:spPr>
        <p:txBody>
          <a:bodyPr anchor="t"/>
          <a:lstStyle/>
          <a:p>
            <a:r>
              <a:rPr lang="en-US"/>
              <a:t>Click to edit Master title style</a:t>
            </a:r>
            <a:endParaRPr lang="en-US" dirty="0"/>
          </a:p>
        </p:txBody>
      </p:sp>
    </p:spTree>
    <p:extLst>
      <p:ext uri="{BB962C8B-B14F-4D97-AF65-F5344CB8AC3E}">
        <p14:creationId xmlns:p14="http://schemas.microsoft.com/office/powerpoint/2010/main" val="3608699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3813BDAF-A9B4-7B7F-1C83-F956936F165A}"/>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1E2A4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C3160BC1-513F-19DB-3DEA-08BDC2CAA282}"/>
              </a:ext>
            </a:extLst>
          </p:cNvPr>
          <p:cNvSpPr>
            <a:spLocks noGrp="1"/>
          </p:cNvSpPr>
          <p:nvPr>
            <p:ph type="ctrTitle"/>
          </p:nvPr>
        </p:nvSpPr>
        <p:spPr>
          <a:xfrm>
            <a:off x="1524000" y="1620215"/>
            <a:ext cx="9144000" cy="1889748"/>
          </a:xfrm>
        </p:spPr>
        <p:txBody>
          <a:bodyPr anchor="b"/>
          <a:lstStyle>
            <a:lvl1pPr algn="ctr">
              <a:defRPr sz="6400"/>
            </a:lvl1pPr>
          </a:lstStyle>
          <a:p>
            <a:r>
              <a:rPr lang="en-GB" dirty="0"/>
              <a:t>Click to edit Master title style</a:t>
            </a:r>
            <a:endParaRPr lang="en-US" dirty="0"/>
          </a:p>
        </p:txBody>
      </p:sp>
      <p:sp>
        <p:nvSpPr>
          <p:cNvPr id="6" name="Subtitle 2">
            <a:extLst>
              <a:ext uri="{FF2B5EF4-FFF2-40B4-BE49-F238E27FC236}">
                <a16:creationId xmlns:a16="http://schemas.microsoft.com/office/drawing/2014/main" id="{999F5C1A-D12C-6B2F-98DC-E06AC2947A9B}"/>
              </a:ext>
            </a:extLst>
          </p:cNvPr>
          <p:cNvSpPr>
            <a:spLocks noGrp="1"/>
          </p:cNvSpPr>
          <p:nvPr>
            <p:ph type="subTitle" idx="1"/>
          </p:nvPr>
        </p:nvSpPr>
        <p:spPr>
          <a:xfrm>
            <a:off x="1524000" y="3602038"/>
            <a:ext cx="9144000" cy="58907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26088140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each 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5E876F-7A33-7211-BA42-6B8FD7A8F851}"/>
              </a:ext>
            </a:extLst>
          </p:cNvPr>
          <p:cNvSpPr/>
          <p:nvPr userDrawn="1"/>
        </p:nvSpPr>
        <p:spPr>
          <a:xfrm>
            <a:off x="0" y="0"/>
            <a:ext cx="12192000" cy="6857999"/>
          </a:xfrm>
          <a:prstGeom prst="rect">
            <a:avLst/>
          </a:prstGeom>
          <a:solidFill>
            <a:srgbClr val="FC9E9D"/>
          </a:solidFill>
          <a:ln>
            <a:solidFill>
              <a:srgbClr val="FC9E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A9892EFD-A89C-9CF3-F415-824F8D7D91B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t="47475" r="13805"/>
          <a:stretch>
            <a:fillRect/>
          </a:stretch>
        </p:blipFill>
        <p:spPr>
          <a:xfrm>
            <a:off x="1" y="0"/>
            <a:ext cx="12192000" cy="6857999"/>
          </a:xfrm>
          <a:prstGeom prst="rect">
            <a:avLst/>
          </a:prstGeom>
        </p:spPr>
      </p:pic>
      <p:sp>
        <p:nvSpPr>
          <p:cNvPr id="4" name="Freeform 3">
            <a:extLst>
              <a:ext uri="{FF2B5EF4-FFF2-40B4-BE49-F238E27FC236}">
                <a16:creationId xmlns:a16="http://schemas.microsoft.com/office/drawing/2014/main" id="{3813BDAF-A9B4-7B7F-1C83-F956936F165A}"/>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1E2A4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7F262C5D-D1C9-DC6C-E4D7-864EFE2D0A6A}"/>
              </a:ext>
            </a:extLst>
          </p:cNvPr>
          <p:cNvSpPr>
            <a:spLocks noGrp="1"/>
          </p:cNvSpPr>
          <p:nvPr>
            <p:ph type="ctrTitle"/>
          </p:nvPr>
        </p:nvSpPr>
        <p:spPr>
          <a:xfrm>
            <a:off x="1524000" y="1620215"/>
            <a:ext cx="9144000" cy="1889748"/>
          </a:xfrm>
        </p:spPr>
        <p:txBody>
          <a:bodyPr anchor="b"/>
          <a:lstStyle>
            <a:lvl1pPr algn="ctr">
              <a:defRPr sz="6400"/>
            </a:lvl1pPr>
          </a:lstStyle>
          <a:p>
            <a:r>
              <a:rPr lang="en-GB" dirty="0"/>
              <a:t>Click to edit Master title style</a:t>
            </a:r>
            <a:endParaRPr lang="en-US" dirty="0"/>
          </a:p>
        </p:txBody>
      </p:sp>
      <p:sp>
        <p:nvSpPr>
          <p:cNvPr id="9" name="Subtitle 2">
            <a:extLst>
              <a:ext uri="{FF2B5EF4-FFF2-40B4-BE49-F238E27FC236}">
                <a16:creationId xmlns:a16="http://schemas.microsoft.com/office/drawing/2014/main" id="{83017DF3-8A63-12FF-C6A0-471EC8A6DF44}"/>
              </a:ext>
            </a:extLst>
          </p:cNvPr>
          <p:cNvSpPr>
            <a:spLocks noGrp="1"/>
          </p:cNvSpPr>
          <p:nvPr>
            <p:ph type="subTitle" idx="1"/>
          </p:nvPr>
        </p:nvSpPr>
        <p:spPr>
          <a:xfrm>
            <a:off x="1524000" y="3602038"/>
            <a:ext cx="9144000" cy="58907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9623184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each Title Slide Side by s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5E876F-7A33-7211-BA42-6B8FD7A8F851}"/>
              </a:ext>
              <a:ext uri="{C183D7F6-B498-43B3-948B-1728B52AA6E4}">
                <adec:decorative xmlns:adec="http://schemas.microsoft.com/office/drawing/2017/decorative" val="1"/>
              </a:ext>
            </a:extLst>
          </p:cNvPr>
          <p:cNvSpPr/>
          <p:nvPr userDrawn="1"/>
        </p:nvSpPr>
        <p:spPr>
          <a:xfrm>
            <a:off x="0" y="0"/>
            <a:ext cx="12192000" cy="6857999"/>
          </a:xfrm>
          <a:prstGeom prst="rect">
            <a:avLst/>
          </a:prstGeom>
          <a:solidFill>
            <a:srgbClr val="FC9E9D"/>
          </a:solidFill>
          <a:ln>
            <a:solidFill>
              <a:srgbClr val="FC9E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A9892EFD-A89C-9CF3-F415-824F8D7D91BC}"/>
              </a:ext>
            </a:extLst>
          </p:cNvPr>
          <p:cNvPicPr>
            <a:picLocks noChangeAspect="1"/>
          </p:cNvPicPr>
          <p:nvPr userDrawn="1"/>
        </p:nvPicPr>
        <p:blipFill>
          <a:blip>
            <a:extLst>
              <a:ext uri="{96DAC541-7B7A-43D3-8B79-37D633B846F1}">
                <asvg:svgBlip xmlns:asvg="http://schemas.microsoft.com/office/drawing/2016/SVG/main" r:embed="rId2"/>
              </a:ext>
            </a:extLst>
          </a:blip>
          <a:srcRect t="47475" r="13805"/>
          <a:stretch>
            <a:fillRect/>
          </a:stretch>
        </p:blipFill>
        <p:spPr>
          <a:xfrm>
            <a:off x="1" y="0"/>
            <a:ext cx="12192000" cy="6857999"/>
          </a:xfrm>
          <a:prstGeom prst="rect">
            <a:avLst/>
          </a:prstGeom>
        </p:spPr>
      </p:pic>
      <p:sp>
        <p:nvSpPr>
          <p:cNvPr id="3" name="Subtitle 2">
            <a:extLst>
              <a:ext uri="{FF2B5EF4-FFF2-40B4-BE49-F238E27FC236}">
                <a16:creationId xmlns:a16="http://schemas.microsoft.com/office/drawing/2014/main" id="{7B729DF8-D0C3-6461-D643-5F72E2193517}"/>
              </a:ext>
            </a:extLst>
          </p:cNvPr>
          <p:cNvSpPr>
            <a:spLocks noGrp="1"/>
          </p:cNvSpPr>
          <p:nvPr>
            <p:ph type="subTitle" idx="1"/>
          </p:nvPr>
        </p:nvSpPr>
        <p:spPr>
          <a:xfrm>
            <a:off x="6422798" y="1263192"/>
            <a:ext cx="5115610" cy="589072"/>
          </a:xfrm>
        </p:spPr>
        <p:txBody>
          <a:bodyPr/>
          <a:lstStyle>
            <a:lvl1pPr marL="0" indent="0" algn="l">
              <a:buNone/>
              <a:defRPr sz="2400">
                <a:latin typeface="Jo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Freeform 3">
            <a:extLst>
              <a:ext uri="{FF2B5EF4-FFF2-40B4-BE49-F238E27FC236}">
                <a16:creationId xmlns:a16="http://schemas.microsoft.com/office/drawing/2014/main" id="{3813BDAF-A9B4-7B7F-1C83-F956936F165A}"/>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1E2A4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5DEFFEBD-CF87-441D-39DF-3BC0E4150C70}"/>
              </a:ext>
            </a:extLst>
          </p:cNvPr>
          <p:cNvSpPr>
            <a:spLocks noGrp="1"/>
          </p:cNvSpPr>
          <p:nvPr>
            <p:ph type="title"/>
          </p:nvPr>
        </p:nvSpPr>
        <p:spPr>
          <a:xfrm>
            <a:off x="653592" y="1263191"/>
            <a:ext cx="5115610" cy="4294585"/>
          </a:xfrm>
        </p:spPr>
        <p:txBody>
          <a:bodyPr>
            <a:noAutofit/>
          </a:bodyPr>
          <a:lstStyle>
            <a:lvl1pPr>
              <a:defRPr sz="6400"/>
            </a:lvl1pPr>
          </a:lstStyle>
          <a:p>
            <a:r>
              <a:rPr lang="en-GB" dirty="0"/>
              <a:t>Click to edit Master title style</a:t>
            </a:r>
            <a:endParaRPr lang="en-US" dirty="0"/>
          </a:p>
        </p:txBody>
      </p:sp>
    </p:spTree>
    <p:extLst>
      <p:ext uri="{BB962C8B-B14F-4D97-AF65-F5344CB8AC3E}">
        <p14:creationId xmlns:p14="http://schemas.microsoft.com/office/powerpoint/2010/main" val="37687926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B901B548-3491-8514-F169-D5F73494960F}"/>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1E2A4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8CBD9B-8831-1923-6C78-D0343F65A681}"/>
              </a:ext>
            </a:extLst>
          </p:cNvPr>
          <p:cNvSpPr>
            <a:spLocks noGrp="1"/>
          </p:cNvSpPr>
          <p:nvPr>
            <p:ph type="title"/>
          </p:nvPr>
        </p:nvSpPr>
        <p:spPr>
          <a:xfrm>
            <a:off x="337280" y="547141"/>
            <a:ext cx="11519940" cy="718658"/>
          </a:xfrm>
        </p:spPr>
        <p:txBody>
          <a:bodyPr anchor="t"/>
          <a:lstStyle/>
          <a:p>
            <a:r>
              <a:rPr lang="en-GB" dirty="0"/>
              <a:t>Click to edit Master title style</a:t>
            </a:r>
            <a:endParaRPr lang="en-US" dirty="0"/>
          </a:p>
        </p:txBody>
      </p:sp>
      <p:sp>
        <p:nvSpPr>
          <p:cNvPr id="8" name="Picture Placeholder 8">
            <a:extLst>
              <a:ext uri="{FF2B5EF4-FFF2-40B4-BE49-F238E27FC236}">
                <a16:creationId xmlns:a16="http://schemas.microsoft.com/office/drawing/2014/main" id="{0A257389-9EE8-F949-CB87-D003F9CB8418}"/>
              </a:ext>
            </a:extLst>
          </p:cNvPr>
          <p:cNvSpPr>
            <a:spLocks noGrp="1"/>
          </p:cNvSpPr>
          <p:nvPr>
            <p:ph type="pic" sz="quarter" idx="10"/>
          </p:nvPr>
        </p:nvSpPr>
        <p:spPr>
          <a:xfrm>
            <a:off x="838200" y="1986196"/>
            <a:ext cx="10515600" cy="4539147"/>
          </a:xfrm>
        </p:spPr>
        <p:txBody>
          <a:bodyPr>
            <a:noAutofit/>
          </a:bodyPr>
          <a:lstStyle>
            <a:lvl1pPr>
              <a:defRPr sz="2400"/>
            </a:lvl1pPr>
          </a:lstStyle>
          <a:p>
            <a:endParaRPr lang="en-US" dirty="0"/>
          </a:p>
        </p:txBody>
      </p:sp>
    </p:spTree>
    <p:extLst>
      <p:ext uri="{BB962C8B-B14F-4D97-AF65-F5344CB8AC3E}">
        <p14:creationId xmlns:p14="http://schemas.microsoft.com/office/powerpoint/2010/main" val="406342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48F04C94-56C4-2A7C-E411-DBC31D4AFF6D}"/>
              </a:ext>
            </a:extLst>
          </p:cNvPr>
          <p:cNvSpPr>
            <a:spLocks noGrp="1"/>
          </p:cNvSpPr>
          <p:nvPr>
            <p:ph type="subTitle" idx="1"/>
          </p:nvPr>
        </p:nvSpPr>
        <p:spPr>
          <a:xfrm>
            <a:off x="337280" y="1986198"/>
            <a:ext cx="11519939" cy="3940040"/>
          </a:xfrm>
        </p:spPr>
        <p:txBody>
          <a:bodyPr numCol="2" spcCol="720000">
            <a:noAutofit/>
          </a:bodyPr>
          <a:lstStyle>
            <a:lvl1pPr marL="0" indent="0" algn="l">
              <a:buNone/>
              <a:defRPr lang="en-GB" sz="24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Freeform 8">
            <a:extLst>
              <a:ext uri="{FF2B5EF4-FFF2-40B4-BE49-F238E27FC236}">
                <a16:creationId xmlns:a16="http://schemas.microsoft.com/office/drawing/2014/main" id="{BDEC8FCE-3686-D7B2-A0DA-167EF704C7CF}"/>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itle 1">
            <a:extLst>
              <a:ext uri="{FF2B5EF4-FFF2-40B4-BE49-F238E27FC236}">
                <a16:creationId xmlns:a16="http://schemas.microsoft.com/office/drawing/2014/main" id="{6D15EA19-09E9-C2FA-E043-20D65425D33F}"/>
              </a:ext>
            </a:extLst>
          </p:cNvPr>
          <p:cNvSpPr>
            <a:spLocks noGrp="1"/>
          </p:cNvSpPr>
          <p:nvPr>
            <p:ph type="title"/>
          </p:nvPr>
        </p:nvSpPr>
        <p:spPr>
          <a:xfrm>
            <a:off x="337280" y="547141"/>
            <a:ext cx="11519940" cy="718658"/>
          </a:xfrm>
        </p:spPr>
        <p:txBody>
          <a:bodyPr anchor="t"/>
          <a:lstStyle/>
          <a:p>
            <a:r>
              <a:rPr lang="en-US"/>
              <a:t>Click to edit Master title style</a:t>
            </a:r>
            <a:endParaRPr lang="en-US" dirty="0"/>
          </a:p>
        </p:txBody>
      </p:sp>
    </p:spTree>
    <p:extLst>
      <p:ext uri="{BB962C8B-B14F-4D97-AF65-F5344CB8AC3E}">
        <p14:creationId xmlns:p14="http://schemas.microsoft.com/office/powerpoint/2010/main" val="30842955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mp; Panorama Image">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FA1D2C99-0ADE-F525-40BD-05A3C1B7E74B}"/>
              </a:ext>
            </a:extLst>
          </p:cNvPr>
          <p:cNvSpPr>
            <a:spLocks noGrp="1"/>
          </p:cNvSpPr>
          <p:nvPr>
            <p:ph type="pic" idx="16"/>
          </p:nvPr>
        </p:nvSpPr>
        <p:spPr>
          <a:xfrm>
            <a:off x="-1" y="2720050"/>
            <a:ext cx="12191999" cy="4137949"/>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Freeform 7">
            <a:extLst>
              <a:ext uri="{FF2B5EF4-FFF2-40B4-BE49-F238E27FC236}">
                <a16:creationId xmlns:a16="http://schemas.microsoft.com/office/drawing/2014/main" id="{75EF1F5C-7861-8BE0-A7C2-AB264E024AFA}"/>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1E2A4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 Placeholder 2">
            <a:extLst>
              <a:ext uri="{FF2B5EF4-FFF2-40B4-BE49-F238E27FC236}">
                <a16:creationId xmlns:a16="http://schemas.microsoft.com/office/drawing/2014/main" id="{F67FDEEE-D0E7-4719-9349-620FEF56882F}"/>
              </a:ext>
            </a:extLst>
          </p:cNvPr>
          <p:cNvSpPr>
            <a:spLocks noGrp="1"/>
          </p:cNvSpPr>
          <p:nvPr>
            <p:ph type="body" idx="1"/>
          </p:nvPr>
        </p:nvSpPr>
        <p:spPr>
          <a:xfrm>
            <a:off x="6095998" y="551554"/>
            <a:ext cx="5758722" cy="1434643"/>
          </a:xfrm>
        </p:spPr>
        <p:txBody>
          <a:bodyPr>
            <a:no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sp>
        <p:nvSpPr>
          <p:cNvPr id="5" name="Title 1">
            <a:extLst>
              <a:ext uri="{FF2B5EF4-FFF2-40B4-BE49-F238E27FC236}">
                <a16:creationId xmlns:a16="http://schemas.microsoft.com/office/drawing/2014/main" id="{93B9416B-70D9-DD70-4DAF-53279503BD7A}"/>
              </a:ext>
            </a:extLst>
          </p:cNvPr>
          <p:cNvSpPr>
            <a:spLocks noGrp="1"/>
          </p:cNvSpPr>
          <p:nvPr>
            <p:ph type="title"/>
          </p:nvPr>
        </p:nvSpPr>
        <p:spPr>
          <a:xfrm>
            <a:off x="337280" y="547141"/>
            <a:ext cx="5036695" cy="1439056"/>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5011531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5D440B37-20F7-8147-C7D1-48E69165F6DD}"/>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1E2A4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896D85D-0357-CDE4-094B-1AC6327C039E}"/>
              </a:ext>
            </a:extLst>
          </p:cNvPr>
          <p:cNvSpPr>
            <a:spLocks noGrp="1"/>
          </p:cNvSpPr>
          <p:nvPr>
            <p:ph type="title"/>
          </p:nvPr>
        </p:nvSpPr>
        <p:spPr>
          <a:xfrm>
            <a:off x="329783" y="2573528"/>
            <a:ext cx="11534931" cy="1003352"/>
          </a:xfrm>
        </p:spPr>
        <p:txBody>
          <a:bodyPr anchor="ctr"/>
          <a:lstStyle>
            <a:lvl1pPr>
              <a:defRPr sz="64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517FF9DE-E259-4B21-B1E2-2D157728141D}"/>
              </a:ext>
            </a:extLst>
          </p:cNvPr>
          <p:cNvSpPr>
            <a:spLocks noGrp="1"/>
          </p:cNvSpPr>
          <p:nvPr>
            <p:ph type="body" idx="1"/>
          </p:nvPr>
        </p:nvSpPr>
        <p:spPr>
          <a:xfrm>
            <a:off x="329783" y="4162243"/>
            <a:ext cx="11534931" cy="589072"/>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spTree>
    <p:extLst>
      <p:ext uri="{BB962C8B-B14F-4D97-AF65-F5344CB8AC3E}">
        <p14:creationId xmlns:p14="http://schemas.microsoft.com/office/powerpoint/2010/main" val="2445714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DEC4529-7957-33A3-99C9-782E69C1A517}"/>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1E2A4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49A759D-A11B-C388-917D-CC6E9F4A36F7}"/>
              </a:ext>
            </a:extLst>
          </p:cNvPr>
          <p:cNvSpPr>
            <a:spLocks noGrp="1"/>
          </p:cNvSpPr>
          <p:nvPr>
            <p:ph type="title"/>
          </p:nvPr>
        </p:nvSpPr>
        <p:spPr>
          <a:xfrm>
            <a:off x="337280" y="547141"/>
            <a:ext cx="11519940" cy="718658"/>
          </a:xfrm>
        </p:spPr>
        <p:txBody>
          <a:bodyPr anchor="t"/>
          <a:lstStyle/>
          <a:p>
            <a:r>
              <a:rPr lang="en-GB" dirty="0"/>
              <a:t>Click to edit Master title style</a:t>
            </a:r>
            <a:endParaRPr lang="en-US" dirty="0"/>
          </a:p>
        </p:txBody>
      </p:sp>
    </p:spTree>
    <p:extLst>
      <p:ext uri="{BB962C8B-B14F-4D97-AF65-F5344CB8AC3E}">
        <p14:creationId xmlns:p14="http://schemas.microsoft.com/office/powerpoint/2010/main" val="23327177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C0F0363-D0F8-4786-ABC1-24414524EF7A}"/>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1E2A4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730686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80AC7B1B-64FE-57FF-9017-515C4737521E}"/>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EDC65803-B265-4212-7B9A-E84777B81B51}"/>
              </a:ext>
            </a:extLst>
          </p:cNvPr>
          <p:cNvSpPr>
            <a:spLocks noGrp="1"/>
          </p:cNvSpPr>
          <p:nvPr>
            <p:ph type="ctrTitle"/>
          </p:nvPr>
        </p:nvSpPr>
        <p:spPr>
          <a:xfrm>
            <a:off x="1524000" y="1620215"/>
            <a:ext cx="9144000" cy="1889748"/>
          </a:xfrm>
        </p:spPr>
        <p:txBody>
          <a:bodyPr anchor="b"/>
          <a:lstStyle>
            <a:lvl1pPr algn="ctr">
              <a:defRPr sz="6400"/>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A4936E14-D4EB-C16F-38EA-695EC1C0460A}"/>
              </a:ext>
            </a:extLst>
          </p:cNvPr>
          <p:cNvSpPr>
            <a:spLocks noGrp="1"/>
          </p:cNvSpPr>
          <p:nvPr>
            <p:ph type="subTitle" idx="1"/>
          </p:nvPr>
        </p:nvSpPr>
        <p:spPr>
          <a:xfrm>
            <a:off x="1524000" y="3602038"/>
            <a:ext cx="9144000" cy="58907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40722166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032F7A3B-5C53-8A9D-545B-4E6F9DDFCC1C}"/>
              </a:ext>
              <a:ext uri="{C183D7F6-B498-43B3-948B-1728B52AA6E4}">
                <adec:decorative xmlns:adec="http://schemas.microsoft.com/office/drawing/2017/decorative" val="1"/>
              </a:ext>
            </a:extLst>
          </p:cNvPr>
          <p:cNvSpPr/>
          <p:nvPr userDrawn="1"/>
        </p:nvSpPr>
        <p:spPr>
          <a:xfrm>
            <a:off x="10891777" y="5557777"/>
            <a:ext cx="1299600"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Subtitle 2">
            <a:extLst>
              <a:ext uri="{FF2B5EF4-FFF2-40B4-BE49-F238E27FC236}">
                <a16:creationId xmlns:a16="http://schemas.microsoft.com/office/drawing/2014/main" id="{9341CC2E-9679-0C78-D208-0CCBBDA1055B}"/>
              </a:ext>
            </a:extLst>
          </p:cNvPr>
          <p:cNvSpPr>
            <a:spLocks noGrp="1"/>
          </p:cNvSpPr>
          <p:nvPr>
            <p:ph type="subTitle" idx="1"/>
          </p:nvPr>
        </p:nvSpPr>
        <p:spPr>
          <a:xfrm>
            <a:off x="337280" y="1986198"/>
            <a:ext cx="11519939" cy="3940040"/>
          </a:xfrm>
        </p:spPr>
        <p:txBody>
          <a:bodyPr numCol="2" spcCol="720000">
            <a:noAutofit/>
          </a:bodyPr>
          <a:lstStyle>
            <a:lvl1pPr marL="0" indent="0" algn="l">
              <a:buNone/>
              <a:defRPr lang="en-GB" sz="1800" b="0" i="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11" name="Title 1">
            <a:extLst>
              <a:ext uri="{FF2B5EF4-FFF2-40B4-BE49-F238E27FC236}">
                <a16:creationId xmlns:a16="http://schemas.microsoft.com/office/drawing/2014/main" id="{A596F4CE-D0F8-3323-0965-0B3FF93D5621}"/>
              </a:ext>
            </a:extLst>
          </p:cNvPr>
          <p:cNvSpPr>
            <a:spLocks noGrp="1"/>
          </p:cNvSpPr>
          <p:nvPr>
            <p:ph type="title"/>
          </p:nvPr>
        </p:nvSpPr>
        <p:spPr>
          <a:xfrm>
            <a:off x="337280" y="547141"/>
            <a:ext cx="11519940" cy="718658"/>
          </a:xfrm>
        </p:spPr>
        <p:txBody>
          <a:bodyPr anchor="t"/>
          <a:lstStyle/>
          <a:p>
            <a:r>
              <a:rPr lang="en-GB" dirty="0"/>
              <a:t>Click to edit Master title style</a:t>
            </a:r>
            <a:endParaRPr lang="en-US" dirty="0"/>
          </a:p>
        </p:txBody>
      </p:sp>
    </p:spTree>
    <p:extLst>
      <p:ext uri="{BB962C8B-B14F-4D97-AF65-F5344CB8AC3E}">
        <p14:creationId xmlns:p14="http://schemas.microsoft.com/office/powerpoint/2010/main" val="20391364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112ECD3-B656-4A18-6DA8-947730BD53E6}"/>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A41B72C-9C4A-F1CD-9720-F3FEF75947C8}"/>
              </a:ext>
            </a:extLst>
          </p:cNvPr>
          <p:cNvSpPr>
            <a:spLocks noGrp="1"/>
          </p:cNvSpPr>
          <p:nvPr>
            <p:ph type="title"/>
          </p:nvPr>
        </p:nvSpPr>
        <p:spPr>
          <a:xfrm>
            <a:off x="337280" y="547141"/>
            <a:ext cx="11519940" cy="718658"/>
          </a:xfrm>
        </p:spPr>
        <p:txBody>
          <a:bodyPr anchor="t"/>
          <a:lstStyle/>
          <a:p>
            <a:r>
              <a:rPr lang="en-GB" dirty="0"/>
              <a:t>Click to edit Master title style</a:t>
            </a:r>
            <a:endParaRPr lang="en-US" dirty="0"/>
          </a:p>
        </p:txBody>
      </p:sp>
      <p:sp>
        <p:nvSpPr>
          <p:cNvPr id="8" name="Picture Placeholder 8">
            <a:extLst>
              <a:ext uri="{FF2B5EF4-FFF2-40B4-BE49-F238E27FC236}">
                <a16:creationId xmlns:a16="http://schemas.microsoft.com/office/drawing/2014/main" id="{7BA11E3D-C3CC-99A9-5949-D03F8EB73240}"/>
              </a:ext>
            </a:extLst>
          </p:cNvPr>
          <p:cNvSpPr>
            <a:spLocks noGrp="1"/>
          </p:cNvSpPr>
          <p:nvPr>
            <p:ph type="pic" sz="quarter" idx="10"/>
          </p:nvPr>
        </p:nvSpPr>
        <p:spPr>
          <a:xfrm>
            <a:off x="838200" y="1986196"/>
            <a:ext cx="10515600" cy="4539147"/>
          </a:xfrm>
        </p:spPr>
        <p:txBody>
          <a:bodyPr/>
          <a:lstStyle>
            <a:lvl1pPr>
              <a:defRPr sz="2400"/>
            </a:lvl1pPr>
          </a:lstStyle>
          <a:p>
            <a:endParaRPr lang="en-US" dirty="0"/>
          </a:p>
        </p:txBody>
      </p:sp>
    </p:spTree>
    <p:extLst>
      <p:ext uri="{BB962C8B-B14F-4D97-AF65-F5344CB8AC3E}">
        <p14:creationId xmlns:p14="http://schemas.microsoft.com/office/powerpoint/2010/main" val="34768206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mp; Panorama Image">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0FB5C7C2-5D80-4829-7572-74DA5595BB3D}"/>
              </a:ext>
            </a:extLst>
          </p:cNvPr>
          <p:cNvSpPr>
            <a:spLocks noGrp="1"/>
          </p:cNvSpPr>
          <p:nvPr>
            <p:ph type="pic" idx="16"/>
          </p:nvPr>
        </p:nvSpPr>
        <p:spPr>
          <a:xfrm>
            <a:off x="-1" y="2720051"/>
            <a:ext cx="12191999" cy="413794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Freeform 7">
            <a:extLst>
              <a:ext uri="{FF2B5EF4-FFF2-40B4-BE49-F238E27FC236}">
                <a16:creationId xmlns:a16="http://schemas.microsoft.com/office/drawing/2014/main" id="{7B7397ED-A304-42D8-3FBC-714419C6BC96}"/>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 Placeholder 2">
            <a:extLst>
              <a:ext uri="{FF2B5EF4-FFF2-40B4-BE49-F238E27FC236}">
                <a16:creationId xmlns:a16="http://schemas.microsoft.com/office/drawing/2014/main" id="{1E26ECFE-50EE-56C6-AC30-53B4139B4133}"/>
              </a:ext>
            </a:extLst>
          </p:cNvPr>
          <p:cNvSpPr>
            <a:spLocks noGrp="1"/>
          </p:cNvSpPr>
          <p:nvPr>
            <p:ph type="body" idx="1"/>
          </p:nvPr>
        </p:nvSpPr>
        <p:spPr>
          <a:xfrm>
            <a:off x="6095998" y="551554"/>
            <a:ext cx="5758722" cy="1434643"/>
          </a:xfrm>
        </p:spPr>
        <p:txBody>
          <a:bodyPr>
            <a:noAutofit/>
          </a:bodyPr>
          <a:lstStyle>
            <a:lvl1pPr marL="0" indent="0">
              <a:buNone/>
              <a:defRPr sz="18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sp>
        <p:nvSpPr>
          <p:cNvPr id="5" name="Title 1">
            <a:extLst>
              <a:ext uri="{FF2B5EF4-FFF2-40B4-BE49-F238E27FC236}">
                <a16:creationId xmlns:a16="http://schemas.microsoft.com/office/drawing/2014/main" id="{8A2B543C-98DD-434B-63DB-C34D97ADB73C}"/>
              </a:ext>
            </a:extLst>
          </p:cNvPr>
          <p:cNvSpPr>
            <a:spLocks noGrp="1"/>
          </p:cNvSpPr>
          <p:nvPr>
            <p:ph type="title"/>
          </p:nvPr>
        </p:nvSpPr>
        <p:spPr>
          <a:xfrm>
            <a:off x="337280" y="547141"/>
            <a:ext cx="5036695" cy="1439056"/>
          </a:xfrm>
        </p:spPr>
        <p:txBody>
          <a:bodyPr/>
          <a:lstStyle/>
          <a:p>
            <a:r>
              <a:rPr lang="en-GB" dirty="0"/>
              <a:t>Click to edit Master title style</a:t>
            </a:r>
            <a:endParaRPr lang="en-US" dirty="0"/>
          </a:p>
        </p:txBody>
      </p:sp>
    </p:spTree>
    <p:extLst>
      <p:ext uri="{BB962C8B-B14F-4D97-AF65-F5344CB8AC3E}">
        <p14:creationId xmlns:p14="http://schemas.microsoft.com/office/powerpoint/2010/main" val="1789051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B539047-C39B-F181-1E7D-731CB7BE5CEA}"/>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ACEFF83-7E02-5BB5-6A0D-BAF8CCF5FE9C}"/>
              </a:ext>
            </a:extLst>
          </p:cNvPr>
          <p:cNvSpPr>
            <a:spLocks noGrp="1"/>
          </p:cNvSpPr>
          <p:nvPr>
            <p:ph type="title"/>
          </p:nvPr>
        </p:nvSpPr>
        <p:spPr>
          <a:xfrm>
            <a:off x="329783" y="2573528"/>
            <a:ext cx="11534931" cy="1003352"/>
          </a:xfrm>
        </p:spPr>
        <p:txBody>
          <a:bodyPr anchor="ctr"/>
          <a:lstStyle>
            <a:lvl1pPr>
              <a:defRPr sz="64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E006F0EF-95CD-6DDA-C263-F17CFC9A3E68}"/>
              </a:ext>
            </a:extLst>
          </p:cNvPr>
          <p:cNvSpPr>
            <a:spLocks noGrp="1"/>
          </p:cNvSpPr>
          <p:nvPr>
            <p:ph type="body" idx="1"/>
          </p:nvPr>
        </p:nvSpPr>
        <p:spPr>
          <a:xfrm>
            <a:off x="329783" y="4162243"/>
            <a:ext cx="11534931" cy="589072"/>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spTree>
    <p:extLst>
      <p:ext uri="{BB962C8B-B14F-4D97-AF65-F5344CB8AC3E}">
        <p14:creationId xmlns:p14="http://schemas.microsoft.com/office/powerpoint/2010/main" val="36898306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BCEDAEA0-62DA-316E-EFC8-C1321065CF20}"/>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Content Placeholder 2">
            <a:extLst>
              <a:ext uri="{FF2B5EF4-FFF2-40B4-BE49-F238E27FC236}">
                <a16:creationId xmlns:a16="http://schemas.microsoft.com/office/drawing/2014/main" id="{D27C131D-11A0-D320-F527-01D0D910E040}"/>
              </a:ext>
            </a:extLst>
          </p:cNvPr>
          <p:cNvSpPr>
            <a:spLocks noGrp="1"/>
          </p:cNvSpPr>
          <p:nvPr>
            <p:ph sz="half" idx="1"/>
          </p:nvPr>
        </p:nvSpPr>
        <p:spPr>
          <a:xfrm>
            <a:off x="334780" y="1986197"/>
            <a:ext cx="5761220" cy="2383345"/>
          </a:xfrm>
        </p:spPr>
        <p:txBody>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Content Placeholder 3">
            <a:extLst>
              <a:ext uri="{FF2B5EF4-FFF2-40B4-BE49-F238E27FC236}">
                <a16:creationId xmlns:a16="http://schemas.microsoft.com/office/drawing/2014/main" id="{130FA763-008E-44B3-F90E-7DECBDBB3AF8}"/>
              </a:ext>
            </a:extLst>
          </p:cNvPr>
          <p:cNvSpPr>
            <a:spLocks noGrp="1"/>
          </p:cNvSpPr>
          <p:nvPr>
            <p:ph sz="half" idx="2"/>
          </p:nvPr>
        </p:nvSpPr>
        <p:spPr>
          <a:xfrm>
            <a:off x="6096000" y="1986197"/>
            <a:ext cx="5758720" cy="2383345"/>
          </a:xfrm>
        </p:spPr>
        <p:txBody>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itle 1">
            <a:extLst>
              <a:ext uri="{FF2B5EF4-FFF2-40B4-BE49-F238E27FC236}">
                <a16:creationId xmlns:a16="http://schemas.microsoft.com/office/drawing/2014/main" id="{D16A7845-22E5-DA84-4EBD-17C8DA1846AC}"/>
              </a:ext>
            </a:extLst>
          </p:cNvPr>
          <p:cNvSpPr>
            <a:spLocks noGrp="1"/>
          </p:cNvSpPr>
          <p:nvPr>
            <p:ph type="title"/>
          </p:nvPr>
        </p:nvSpPr>
        <p:spPr>
          <a:xfrm>
            <a:off x="337280" y="547141"/>
            <a:ext cx="11519940" cy="718658"/>
          </a:xfrm>
        </p:spPr>
        <p:txBody>
          <a:bodyPr anchor="t"/>
          <a:lstStyle/>
          <a:p>
            <a:r>
              <a:rPr lang="en-GB" dirty="0"/>
              <a:t>Click to edit Master title style</a:t>
            </a:r>
            <a:endParaRPr lang="en-US" dirty="0"/>
          </a:p>
        </p:txBody>
      </p:sp>
    </p:spTree>
    <p:extLst>
      <p:ext uri="{BB962C8B-B14F-4D97-AF65-F5344CB8AC3E}">
        <p14:creationId xmlns:p14="http://schemas.microsoft.com/office/powerpoint/2010/main" val="1571551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ngle column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14CED12-0542-B9A2-5613-3CE781177731}"/>
              </a:ext>
            </a:extLst>
          </p:cNvPr>
          <p:cNvSpPr>
            <a:spLocks noGrp="1"/>
          </p:cNvSpPr>
          <p:nvPr>
            <p:ph type="pic" sz="quarter" idx="10"/>
          </p:nvPr>
        </p:nvSpPr>
        <p:spPr>
          <a:xfrm>
            <a:off x="0" y="1628800"/>
            <a:ext cx="12192000" cy="5112567"/>
          </a:xfrm>
        </p:spPr>
        <p:txBody>
          <a:bodyPr/>
          <a:lstStyle>
            <a:lvl1pPr>
              <a:defRPr sz="2400"/>
            </a:lvl1pPr>
          </a:lstStyle>
          <a:p>
            <a:r>
              <a:rPr lang="en-US"/>
              <a:t>Click icon to add picture</a:t>
            </a:r>
            <a:endParaRPr lang="en-US" dirty="0"/>
          </a:p>
        </p:txBody>
      </p:sp>
      <p:sp>
        <p:nvSpPr>
          <p:cNvPr id="5" name="Title 1">
            <a:extLst>
              <a:ext uri="{FF2B5EF4-FFF2-40B4-BE49-F238E27FC236}">
                <a16:creationId xmlns:a16="http://schemas.microsoft.com/office/drawing/2014/main" id="{86AD6250-9976-89D5-B02B-E3EACD84D6C4}"/>
              </a:ext>
            </a:extLst>
          </p:cNvPr>
          <p:cNvSpPr>
            <a:spLocks noGrp="1"/>
          </p:cNvSpPr>
          <p:nvPr>
            <p:ph type="title"/>
          </p:nvPr>
        </p:nvSpPr>
        <p:spPr>
          <a:xfrm>
            <a:off x="337280" y="547141"/>
            <a:ext cx="11519940" cy="718658"/>
          </a:xfrm>
        </p:spPr>
        <p:txBody>
          <a:bodyPr anchor="t"/>
          <a:lstStyle/>
          <a:p>
            <a:r>
              <a:rPr lang="en-US"/>
              <a:t>Click to edit Master title style</a:t>
            </a:r>
            <a:endParaRPr lang="en-US" dirty="0"/>
          </a:p>
        </p:txBody>
      </p:sp>
    </p:spTree>
    <p:extLst>
      <p:ext uri="{BB962C8B-B14F-4D97-AF65-F5344CB8AC3E}">
        <p14:creationId xmlns:p14="http://schemas.microsoft.com/office/powerpoint/2010/main" val="8717358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4391DF7-E425-C6A9-716F-759CB4862566}"/>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0DCEA54-8B40-3678-63C9-BBBEC704869C}"/>
              </a:ext>
            </a:extLst>
          </p:cNvPr>
          <p:cNvSpPr>
            <a:spLocks noGrp="1"/>
          </p:cNvSpPr>
          <p:nvPr>
            <p:ph type="title"/>
          </p:nvPr>
        </p:nvSpPr>
        <p:spPr>
          <a:xfrm>
            <a:off x="337280" y="547141"/>
            <a:ext cx="11519940" cy="718658"/>
          </a:xfrm>
        </p:spPr>
        <p:txBody>
          <a:bodyPr anchor="t"/>
          <a:lstStyle/>
          <a:p>
            <a:r>
              <a:rPr lang="en-GB" dirty="0"/>
              <a:t>Click to edit Master title style</a:t>
            </a:r>
            <a:endParaRPr lang="en-US" dirty="0"/>
          </a:p>
        </p:txBody>
      </p:sp>
    </p:spTree>
    <p:extLst>
      <p:ext uri="{BB962C8B-B14F-4D97-AF65-F5344CB8AC3E}">
        <p14:creationId xmlns:p14="http://schemas.microsoft.com/office/powerpoint/2010/main" val="33842336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AFF6B0E1-1242-2106-FC95-A9E0B829D1B6}"/>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4135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B1594BE-7376-CE87-58F7-CF7FE49BCB8D}"/>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Content Placeholder 2">
            <a:extLst>
              <a:ext uri="{FF2B5EF4-FFF2-40B4-BE49-F238E27FC236}">
                <a16:creationId xmlns:a16="http://schemas.microsoft.com/office/drawing/2014/main" id="{339B4972-2F15-D3EF-CFA9-730E43F6D8BF}"/>
              </a:ext>
            </a:extLst>
          </p:cNvPr>
          <p:cNvSpPr>
            <a:spLocks noGrp="1"/>
          </p:cNvSpPr>
          <p:nvPr>
            <p:ph idx="1"/>
          </p:nvPr>
        </p:nvSpPr>
        <p:spPr>
          <a:xfrm>
            <a:off x="5681272" y="547141"/>
            <a:ext cx="6173448" cy="2383345"/>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Text Placeholder 3">
            <a:extLst>
              <a:ext uri="{FF2B5EF4-FFF2-40B4-BE49-F238E27FC236}">
                <a16:creationId xmlns:a16="http://schemas.microsoft.com/office/drawing/2014/main" id="{953DE9FC-9606-C9F7-A17E-FE40810DE5C3}"/>
              </a:ext>
            </a:extLst>
          </p:cNvPr>
          <p:cNvSpPr>
            <a:spLocks noGrp="1"/>
          </p:cNvSpPr>
          <p:nvPr>
            <p:ph type="body" sz="half" idx="2"/>
          </p:nvPr>
        </p:nvSpPr>
        <p:spPr>
          <a:xfrm>
            <a:off x="337280" y="1986197"/>
            <a:ext cx="5036695" cy="4179107"/>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4" name="Title 1">
            <a:extLst>
              <a:ext uri="{FF2B5EF4-FFF2-40B4-BE49-F238E27FC236}">
                <a16:creationId xmlns:a16="http://schemas.microsoft.com/office/drawing/2014/main" id="{D091F50D-A9C8-FE52-B1C3-054E2FDFF691}"/>
              </a:ext>
            </a:extLst>
          </p:cNvPr>
          <p:cNvSpPr>
            <a:spLocks noGrp="1"/>
          </p:cNvSpPr>
          <p:nvPr>
            <p:ph type="title"/>
          </p:nvPr>
        </p:nvSpPr>
        <p:spPr>
          <a:xfrm>
            <a:off x="337280" y="547141"/>
            <a:ext cx="5036695" cy="1439056"/>
          </a:xfrm>
        </p:spPr>
        <p:txBody>
          <a:bodyPr/>
          <a:lstStyle/>
          <a:p>
            <a:r>
              <a:rPr lang="en-GB" dirty="0"/>
              <a:t>Click to edit Master title style</a:t>
            </a:r>
            <a:endParaRPr lang="en-US" dirty="0"/>
          </a:p>
        </p:txBody>
      </p:sp>
    </p:spTree>
    <p:extLst>
      <p:ext uri="{BB962C8B-B14F-4D97-AF65-F5344CB8AC3E}">
        <p14:creationId xmlns:p14="http://schemas.microsoft.com/office/powerpoint/2010/main" val="10536615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D4138A09-9C71-1AF4-F697-480021A9FFAD}"/>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Picture Placeholder 2">
            <a:extLst>
              <a:ext uri="{FF2B5EF4-FFF2-40B4-BE49-F238E27FC236}">
                <a16:creationId xmlns:a16="http://schemas.microsoft.com/office/drawing/2014/main" id="{9AC82488-17E4-572F-38F0-99F54AF1FE50}"/>
              </a:ext>
            </a:extLst>
          </p:cNvPr>
          <p:cNvSpPr>
            <a:spLocks noGrp="1"/>
          </p:cNvSpPr>
          <p:nvPr>
            <p:ph type="pic" idx="1"/>
          </p:nvPr>
        </p:nvSpPr>
        <p:spPr>
          <a:xfrm>
            <a:off x="5666282" y="547141"/>
            <a:ext cx="5861154" cy="576371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3" name="Title 1">
            <a:extLst>
              <a:ext uri="{FF2B5EF4-FFF2-40B4-BE49-F238E27FC236}">
                <a16:creationId xmlns:a16="http://schemas.microsoft.com/office/drawing/2014/main" id="{7298BCE7-6632-DF24-44C0-B50CDFD22D50}"/>
              </a:ext>
            </a:extLst>
          </p:cNvPr>
          <p:cNvSpPr>
            <a:spLocks noGrp="1"/>
          </p:cNvSpPr>
          <p:nvPr>
            <p:ph type="title"/>
          </p:nvPr>
        </p:nvSpPr>
        <p:spPr>
          <a:xfrm>
            <a:off x="337280" y="547141"/>
            <a:ext cx="5036695" cy="1439056"/>
          </a:xfrm>
        </p:spPr>
        <p:txBody>
          <a:bodyPr/>
          <a:lstStyle/>
          <a:p>
            <a:r>
              <a:rPr lang="en-GB" dirty="0"/>
              <a:t>Click to edit Master title style</a:t>
            </a:r>
            <a:endParaRPr lang="en-US" dirty="0"/>
          </a:p>
        </p:txBody>
      </p:sp>
      <p:sp>
        <p:nvSpPr>
          <p:cNvPr id="4" name="Text Placeholder 3">
            <a:extLst>
              <a:ext uri="{FF2B5EF4-FFF2-40B4-BE49-F238E27FC236}">
                <a16:creationId xmlns:a16="http://schemas.microsoft.com/office/drawing/2014/main" id="{A22940DE-13EE-92F7-B83B-CAF717DFDA32}"/>
              </a:ext>
            </a:extLst>
          </p:cNvPr>
          <p:cNvSpPr>
            <a:spLocks noGrp="1"/>
          </p:cNvSpPr>
          <p:nvPr>
            <p:ph type="body" sz="half" idx="2"/>
          </p:nvPr>
        </p:nvSpPr>
        <p:spPr>
          <a:xfrm>
            <a:off x="337280" y="1986197"/>
            <a:ext cx="5036695" cy="4324661"/>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Tree>
    <p:extLst>
      <p:ext uri="{BB962C8B-B14F-4D97-AF65-F5344CB8AC3E}">
        <p14:creationId xmlns:p14="http://schemas.microsoft.com/office/powerpoint/2010/main" val="13927669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Text ">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AB19CBC-9B5E-6C39-31E7-C110976D094E}"/>
              </a:ext>
            </a:extLst>
          </p:cNvPr>
          <p:cNvSpPr>
            <a:spLocks noGrp="1"/>
          </p:cNvSpPr>
          <p:nvPr>
            <p:ph type="body" sz="quarter" idx="10"/>
          </p:nvPr>
        </p:nvSpPr>
        <p:spPr>
          <a:xfrm>
            <a:off x="695400" y="1700808"/>
            <a:ext cx="10801200" cy="46085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5FEA0214-17E9-69DE-36E2-4D428400C8B7}"/>
              </a:ext>
            </a:extLst>
          </p:cNvPr>
          <p:cNvSpPr>
            <a:spLocks noGrp="1"/>
          </p:cNvSpPr>
          <p:nvPr>
            <p:ph type="title"/>
          </p:nvPr>
        </p:nvSpPr>
        <p:spPr>
          <a:xfrm>
            <a:off x="695400" y="547141"/>
            <a:ext cx="10801200" cy="718658"/>
          </a:xfrm>
        </p:spPr>
        <p:txBody>
          <a:bodyPr anchor="t"/>
          <a:lstStyle/>
          <a:p>
            <a:r>
              <a:rPr lang="en-US" dirty="0"/>
              <a:t>Click to edit Master title style</a:t>
            </a:r>
          </a:p>
        </p:txBody>
      </p:sp>
    </p:spTree>
    <p:extLst>
      <p:ext uri="{BB962C8B-B14F-4D97-AF65-F5344CB8AC3E}">
        <p14:creationId xmlns:p14="http://schemas.microsoft.com/office/powerpoint/2010/main" val="25278812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Start Slide Standar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FA202503-8438-ECC8-BBE3-3DAAE685598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l="30066" t="16833" b="18029"/>
          <a:stretch>
            <a:fillRect/>
          </a:stretch>
        </p:blipFill>
        <p:spPr>
          <a:xfrm>
            <a:off x="0" y="-1"/>
            <a:ext cx="7976420" cy="6858001"/>
          </a:xfrm>
          <a:prstGeom prst="rect">
            <a:avLst/>
          </a:prstGeom>
        </p:spPr>
      </p:pic>
      <p:sp>
        <p:nvSpPr>
          <p:cNvPr id="2" name="Title 1">
            <a:extLst>
              <a:ext uri="{FF2B5EF4-FFF2-40B4-BE49-F238E27FC236}">
                <a16:creationId xmlns:a16="http://schemas.microsoft.com/office/drawing/2014/main" id="{267BCDC1-56A8-F748-9741-BB672E5A6435}"/>
              </a:ext>
            </a:extLst>
          </p:cNvPr>
          <p:cNvSpPr>
            <a:spLocks noGrp="1"/>
          </p:cNvSpPr>
          <p:nvPr>
            <p:ph type="ctrTitle"/>
          </p:nvPr>
        </p:nvSpPr>
        <p:spPr>
          <a:xfrm>
            <a:off x="911258" y="2539128"/>
            <a:ext cx="10353774" cy="1889748"/>
          </a:xfrm>
        </p:spPr>
        <p:txBody>
          <a:bodyPr anchor="b">
            <a:noAutofit/>
          </a:bodyPr>
          <a:lstStyle>
            <a:lvl1pPr algn="l">
              <a:defRPr sz="64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B729DF8-D0C3-6461-D643-5F72E2193517}"/>
              </a:ext>
            </a:extLst>
          </p:cNvPr>
          <p:cNvSpPr>
            <a:spLocks noGrp="1"/>
          </p:cNvSpPr>
          <p:nvPr>
            <p:ph type="subTitle" idx="1"/>
          </p:nvPr>
        </p:nvSpPr>
        <p:spPr>
          <a:xfrm>
            <a:off x="911258" y="4900906"/>
            <a:ext cx="6828148" cy="589072"/>
          </a:xfrm>
        </p:spPr>
        <p:txBody>
          <a:bodyPr>
            <a:no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4" name="Graphic 3">
            <a:extLst>
              <a:ext uri="{FF2B5EF4-FFF2-40B4-BE49-F238E27FC236}">
                <a16:creationId xmlns:a16="http://schemas.microsoft.com/office/drawing/2014/main" id="{26A6AE28-52F4-3ED3-C222-916C67F75C1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59209" y="416744"/>
            <a:ext cx="2101811" cy="716400"/>
          </a:xfrm>
          <a:prstGeom prst="rect">
            <a:avLst/>
          </a:prstGeom>
        </p:spPr>
      </p:pic>
    </p:spTree>
    <p:extLst>
      <p:ext uri="{BB962C8B-B14F-4D97-AF65-F5344CB8AC3E}">
        <p14:creationId xmlns:p14="http://schemas.microsoft.com/office/powerpoint/2010/main" val="33850930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tart Slide with Tall Image">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FA202503-8438-ECC8-BBE3-3DAAE685598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l="30066" t="16833" b="18029"/>
          <a:stretch>
            <a:fillRect/>
          </a:stretch>
        </p:blipFill>
        <p:spPr>
          <a:xfrm>
            <a:off x="0" y="-1"/>
            <a:ext cx="7976420" cy="6858001"/>
          </a:xfrm>
          <a:prstGeom prst="rect">
            <a:avLst/>
          </a:prstGeom>
        </p:spPr>
      </p:pic>
      <p:sp>
        <p:nvSpPr>
          <p:cNvPr id="2" name="Title 1">
            <a:extLst>
              <a:ext uri="{FF2B5EF4-FFF2-40B4-BE49-F238E27FC236}">
                <a16:creationId xmlns:a16="http://schemas.microsoft.com/office/drawing/2014/main" id="{267BCDC1-56A8-F748-9741-BB672E5A6435}"/>
              </a:ext>
            </a:extLst>
          </p:cNvPr>
          <p:cNvSpPr>
            <a:spLocks noGrp="1"/>
          </p:cNvSpPr>
          <p:nvPr>
            <p:ph type="ctrTitle"/>
          </p:nvPr>
        </p:nvSpPr>
        <p:spPr>
          <a:xfrm>
            <a:off x="667561" y="2000140"/>
            <a:ext cx="5381542" cy="2776145"/>
          </a:xfrm>
        </p:spPr>
        <p:txBody>
          <a:bodyPr anchor="b">
            <a:noAutofit/>
          </a:bodyPr>
          <a:lstStyle>
            <a:lvl1pPr algn="l">
              <a:defRPr sz="64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B729DF8-D0C3-6461-D643-5F72E2193517}"/>
              </a:ext>
            </a:extLst>
          </p:cNvPr>
          <p:cNvSpPr>
            <a:spLocks noGrp="1"/>
          </p:cNvSpPr>
          <p:nvPr>
            <p:ph type="subTitle" idx="1"/>
          </p:nvPr>
        </p:nvSpPr>
        <p:spPr>
          <a:xfrm>
            <a:off x="661425" y="5108883"/>
            <a:ext cx="5381542" cy="589072"/>
          </a:xfrm>
        </p:spPr>
        <p:txBody>
          <a:bodyPr>
            <a:no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6" name="Picture Placeholder 2">
            <a:extLst>
              <a:ext uri="{FF2B5EF4-FFF2-40B4-BE49-F238E27FC236}">
                <a16:creationId xmlns:a16="http://schemas.microsoft.com/office/drawing/2014/main" id="{E4519D97-823B-B217-B217-5B633434CBE4}"/>
              </a:ext>
            </a:extLst>
          </p:cNvPr>
          <p:cNvSpPr>
            <a:spLocks noGrp="1"/>
          </p:cNvSpPr>
          <p:nvPr>
            <p:ph type="pic" idx="10"/>
          </p:nvPr>
        </p:nvSpPr>
        <p:spPr>
          <a:xfrm>
            <a:off x="7444800" y="0"/>
            <a:ext cx="4747200"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pic>
        <p:nvPicPr>
          <p:cNvPr id="7" name="Graphic 6">
            <a:extLst>
              <a:ext uri="{FF2B5EF4-FFF2-40B4-BE49-F238E27FC236}">
                <a16:creationId xmlns:a16="http://schemas.microsoft.com/office/drawing/2014/main" id="{1C66023D-0B4B-D23E-227A-704B3D163D1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59209" y="416744"/>
            <a:ext cx="2101811" cy="716400"/>
          </a:xfrm>
          <a:prstGeom prst="rect">
            <a:avLst/>
          </a:prstGeom>
        </p:spPr>
      </p:pic>
    </p:spTree>
    <p:extLst>
      <p:ext uri="{BB962C8B-B14F-4D97-AF65-F5344CB8AC3E}">
        <p14:creationId xmlns:p14="http://schemas.microsoft.com/office/powerpoint/2010/main" val="3177644099"/>
      </p:ext>
    </p:extLst>
  </p:cSld>
  <p:clrMapOvr>
    <a:masterClrMapping/>
  </p:clrMapOvr>
  <p:extLst>
    <p:ext uri="{DCECCB84-F9BA-43D5-87BE-67443E8EF086}">
      <p15:sldGuideLst xmlns:p15="http://schemas.microsoft.com/office/powerpoint/2012/main">
        <p15:guide id="1" orient="horz" pos="204" userDrawn="1">
          <p15:clr>
            <a:srgbClr val="FBAE40"/>
          </p15:clr>
        </p15:guide>
        <p15:guide id="2" pos="211" userDrawn="1">
          <p15:clr>
            <a:srgbClr val="FBAE40"/>
          </p15:clr>
        </p15:guide>
        <p15:guide id="3" orient="horz" pos="657" userDrawn="1">
          <p15:clr>
            <a:srgbClr val="FBAE40"/>
          </p15:clr>
        </p15:guide>
        <p15:guide id="4" orient="horz" pos="884" userDrawn="1">
          <p15:clr>
            <a:srgbClr val="FBAE40"/>
          </p15:clr>
        </p15:guide>
        <p15:guide id="5" pos="410" userDrawn="1">
          <p15:clr>
            <a:srgbClr val="FBAE40"/>
          </p15:clr>
        </p15:guide>
        <p15:guide id="6" orient="horz" pos="3889"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tart Slide with Image Gri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FA202503-8438-ECC8-BBE3-3DAAE685598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t="16833" r="13382" b="18029"/>
          <a:stretch>
            <a:fillRect/>
          </a:stretch>
        </p:blipFill>
        <p:spPr>
          <a:xfrm>
            <a:off x="2312636" y="0"/>
            <a:ext cx="9879364" cy="6858000"/>
          </a:xfrm>
          <a:prstGeom prst="rect">
            <a:avLst/>
          </a:prstGeom>
        </p:spPr>
      </p:pic>
      <p:sp>
        <p:nvSpPr>
          <p:cNvPr id="2" name="Title 1">
            <a:extLst>
              <a:ext uri="{FF2B5EF4-FFF2-40B4-BE49-F238E27FC236}">
                <a16:creationId xmlns:a16="http://schemas.microsoft.com/office/drawing/2014/main" id="{267BCDC1-56A8-F748-9741-BB672E5A6435}"/>
              </a:ext>
            </a:extLst>
          </p:cNvPr>
          <p:cNvSpPr>
            <a:spLocks noGrp="1"/>
          </p:cNvSpPr>
          <p:nvPr>
            <p:ph type="ctrTitle"/>
          </p:nvPr>
        </p:nvSpPr>
        <p:spPr>
          <a:xfrm>
            <a:off x="6102992" y="2000140"/>
            <a:ext cx="5381542" cy="2776145"/>
          </a:xfrm>
        </p:spPr>
        <p:txBody>
          <a:bodyPr anchor="b">
            <a:noAutofit/>
          </a:bodyPr>
          <a:lstStyle>
            <a:lvl1pPr algn="l">
              <a:defRPr sz="64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B729DF8-D0C3-6461-D643-5F72E2193517}"/>
              </a:ext>
            </a:extLst>
          </p:cNvPr>
          <p:cNvSpPr>
            <a:spLocks noGrp="1"/>
          </p:cNvSpPr>
          <p:nvPr>
            <p:ph type="subTitle" idx="1"/>
          </p:nvPr>
        </p:nvSpPr>
        <p:spPr>
          <a:xfrm>
            <a:off x="6102992" y="5108885"/>
            <a:ext cx="5381542" cy="589072"/>
          </a:xfrm>
        </p:spPr>
        <p:txBody>
          <a:bodyPr>
            <a:no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6" name="Picture Placeholder 2">
            <a:extLst>
              <a:ext uri="{FF2B5EF4-FFF2-40B4-BE49-F238E27FC236}">
                <a16:creationId xmlns:a16="http://schemas.microsoft.com/office/drawing/2014/main" id="{E4519D97-823B-B217-B217-5B633434CBE4}"/>
              </a:ext>
            </a:extLst>
          </p:cNvPr>
          <p:cNvSpPr>
            <a:spLocks noGrp="1"/>
          </p:cNvSpPr>
          <p:nvPr>
            <p:ph type="pic" idx="10"/>
          </p:nvPr>
        </p:nvSpPr>
        <p:spPr>
          <a:xfrm>
            <a:off x="0" y="1"/>
            <a:ext cx="2696400" cy="3456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a:extLst>
              <a:ext uri="{FF2B5EF4-FFF2-40B4-BE49-F238E27FC236}">
                <a16:creationId xmlns:a16="http://schemas.microsoft.com/office/drawing/2014/main" id="{BB2FE837-6AAE-0EE5-67D1-45A3082C60BB}"/>
              </a:ext>
            </a:extLst>
          </p:cNvPr>
          <p:cNvSpPr>
            <a:spLocks noGrp="1"/>
          </p:cNvSpPr>
          <p:nvPr>
            <p:ph type="pic" idx="11"/>
          </p:nvPr>
        </p:nvSpPr>
        <p:spPr>
          <a:xfrm>
            <a:off x="0" y="3421524"/>
            <a:ext cx="2700000" cy="3456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Picture Placeholder 2">
            <a:extLst>
              <a:ext uri="{FF2B5EF4-FFF2-40B4-BE49-F238E27FC236}">
                <a16:creationId xmlns:a16="http://schemas.microsoft.com/office/drawing/2014/main" id="{3B306005-01AC-49C3-950D-2AE2A885C5F2}"/>
              </a:ext>
            </a:extLst>
          </p:cNvPr>
          <p:cNvSpPr>
            <a:spLocks noGrp="1"/>
          </p:cNvSpPr>
          <p:nvPr>
            <p:ph type="pic" idx="12"/>
          </p:nvPr>
        </p:nvSpPr>
        <p:spPr>
          <a:xfrm>
            <a:off x="2688480" y="1"/>
            <a:ext cx="2696400" cy="3456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2" name="Picture Placeholder 2">
            <a:extLst>
              <a:ext uri="{FF2B5EF4-FFF2-40B4-BE49-F238E27FC236}">
                <a16:creationId xmlns:a16="http://schemas.microsoft.com/office/drawing/2014/main" id="{24B3C3E8-5B17-0243-5219-FCEDE6C6DADD}"/>
              </a:ext>
            </a:extLst>
          </p:cNvPr>
          <p:cNvSpPr>
            <a:spLocks noGrp="1"/>
          </p:cNvSpPr>
          <p:nvPr>
            <p:ph type="pic" idx="13"/>
          </p:nvPr>
        </p:nvSpPr>
        <p:spPr>
          <a:xfrm>
            <a:off x="2688480" y="3421524"/>
            <a:ext cx="2700000" cy="3456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pic>
        <p:nvPicPr>
          <p:cNvPr id="7" name="Graphic 6">
            <a:extLst>
              <a:ext uri="{FF2B5EF4-FFF2-40B4-BE49-F238E27FC236}">
                <a16:creationId xmlns:a16="http://schemas.microsoft.com/office/drawing/2014/main" id="{F0255839-06E4-663F-ED18-B319F4E6B6C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426841" y="416746"/>
            <a:ext cx="2101811" cy="716400"/>
          </a:xfrm>
          <a:prstGeom prst="rect">
            <a:avLst/>
          </a:prstGeom>
        </p:spPr>
      </p:pic>
    </p:spTree>
    <p:extLst>
      <p:ext uri="{BB962C8B-B14F-4D97-AF65-F5344CB8AC3E}">
        <p14:creationId xmlns:p14="http://schemas.microsoft.com/office/powerpoint/2010/main" val="1427731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204" userDrawn="1">
          <p15:clr>
            <a:srgbClr val="FBAE40"/>
          </p15:clr>
        </p15:guide>
        <p15:guide id="4" orient="horz" pos="657" userDrawn="1">
          <p15:clr>
            <a:srgbClr val="FBAE40"/>
          </p15:clr>
        </p15:guide>
        <p15:guide id="5" orient="horz" pos="856"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rt Slide with Wide Image">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FA202503-8438-ECC8-BBE3-3DAAE685598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l="14150" t="14917" b="19944"/>
          <a:stretch>
            <a:fillRect/>
          </a:stretch>
        </p:blipFill>
        <p:spPr>
          <a:xfrm>
            <a:off x="-1" y="-1"/>
            <a:ext cx="9791773" cy="6858001"/>
          </a:xfrm>
          <a:prstGeom prst="rect">
            <a:avLst/>
          </a:prstGeom>
        </p:spPr>
      </p:pic>
      <p:sp>
        <p:nvSpPr>
          <p:cNvPr id="2" name="Title 1">
            <a:extLst>
              <a:ext uri="{FF2B5EF4-FFF2-40B4-BE49-F238E27FC236}">
                <a16:creationId xmlns:a16="http://schemas.microsoft.com/office/drawing/2014/main" id="{267BCDC1-56A8-F748-9741-BB672E5A6435}"/>
              </a:ext>
            </a:extLst>
          </p:cNvPr>
          <p:cNvSpPr>
            <a:spLocks noGrp="1"/>
          </p:cNvSpPr>
          <p:nvPr>
            <p:ph type="ctrTitle"/>
          </p:nvPr>
        </p:nvSpPr>
        <p:spPr>
          <a:xfrm>
            <a:off x="334964" y="4069390"/>
            <a:ext cx="11522074" cy="1003352"/>
          </a:xfrm>
        </p:spPr>
        <p:txBody>
          <a:bodyPr anchor="t">
            <a:noAutofit/>
          </a:bodyPr>
          <a:lstStyle>
            <a:lvl1pPr algn="l">
              <a:defRPr sz="64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B729DF8-D0C3-6461-D643-5F72E2193517}"/>
              </a:ext>
            </a:extLst>
          </p:cNvPr>
          <p:cNvSpPr>
            <a:spLocks noGrp="1"/>
          </p:cNvSpPr>
          <p:nvPr>
            <p:ph type="subTitle" idx="1"/>
          </p:nvPr>
        </p:nvSpPr>
        <p:spPr>
          <a:xfrm>
            <a:off x="334962" y="5252730"/>
            <a:ext cx="7921278" cy="589072"/>
          </a:xfrm>
        </p:spPr>
        <p:txBody>
          <a:bodyPr>
            <a:no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6" name="Picture Placeholder 2">
            <a:extLst>
              <a:ext uri="{FF2B5EF4-FFF2-40B4-BE49-F238E27FC236}">
                <a16:creationId xmlns:a16="http://schemas.microsoft.com/office/drawing/2014/main" id="{E4519D97-823B-B217-B217-5B633434CBE4}"/>
              </a:ext>
            </a:extLst>
          </p:cNvPr>
          <p:cNvSpPr>
            <a:spLocks noGrp="1"/>
          </p:cNvSpPr>
          <p:nvPr>
            <p:ph type="pic" idx="10"/>
          </p:nvPr>
        </p:nvSpPr>
        <p:spPr>
          <a:xfrm>
            <a:off x="0" y="0"/>
            <a:ext cx="12192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pic>
        <p:nvPicPr>
          <p:cNvPr id="10" name="Graphic 9">
            <a:extLst>
              <a:ext uri="{FF2B5EF4-FFF2-40B4-BE49-F238E27FC236}">
                <a16:creationId xmlns:a16="http://schemas.microsoft.com/office/drawing/2014/main" id="{DA73B492-F862-6664-478F-0779A140129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431376" y="5607171"/>
            <a:ext cx="2101811" cy="716400"/>
          </a:xfrm>
          <a:prstGeom prst="rect">
            <a:avLst/>
          </a:prstGeom>
        </p:spPr>
      </p:pic>
    </p:spTree>
    <p:extLst>
      <p:ext uri="{BB962C8B-B14F-4D97-AF65-F5344CB8AC3E}">
        <p14:creationId xmlns:p14="http://schemas.microsoft.com/office/powerpoint/2010/main" val="6823153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orient="horz" pos="2557" userDrawn="1">
          <p15:clr>
            <a:srgbClr val="FBAE40"/>
          </p15:clr>
        </p15:guide>
        <p15:guide id="3" orient="horz" pos="3918" userDrawn="1">
          <p15:clr>
            <a:srgbClr val="FBAE40"/>
          </p15:clr>
        </p15:guide>
        <p15:guide id="4" pos="7469" userDrawn="1">
          <p15:clr>
            <a:srgbClr val="FBAE40"/>
          </p15:clr>
        </p15:guide>
        <p15:guide id="5" pos="211"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BCDC1-56A8-F748-9741-BB672E5A6435}"/>
              </a:ext>
            </a:extLst>
          </p:cNvPr>
          <p:cNvSpPr>
            <a:spLocks noGrp="1"/>
          </p:cNvSpPr>
          <p:nvPr>
            <p:ph type="ctrTitle"/>
          </p:nvPr>
        </p:nvSpPr>
        <p:spPr>
          <a:xfrm>
            <a:off x="652622" y="2484126"/>
            <a:ext cx="6828148" cy="1889748"/>
          </a:xfrm>
        </p:spPr>
        <p:txBody>
          <a:bodyPr anchor="ctr">
            <a:noAutofit/>
          </a:bodyPr>
          <a:lstStyle>
            <a:lvl1pPr algn="l">
              <a:defRPr sz="64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B729DF8-D0C3-6461-D643-5F72E2193517}"/>
              </a:ext>
            </a:extLst>
          </p:cNvPr>
          <p:cNvSpPr>
            <a:spLocks noGrp="1"/>
          </p:cNvSpPr>
          <p:nvPr>
            <p:ph type="subTitle" idx="1"/>
          </p:nvPr>
        </p:nvSpPr>
        <p:spPr>
          <a:xfrm>
            <a:off x="658188" y="4774624"/>
            <a:ext cx="6828148" cy="58907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2" name="Graphic 11">
            <a:extLst>
              <a:ext uri="{FF2B5EF4-FFF2-40B4-BE49-F238E27FC236}">
                <a16:creationId xmlns:a16="http://schemas.microsoft.com/office/drawing/2014/main" id="{AA5E5D40-3B94-C111-92CD-BEA6DB8CA90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t="16833" r="69906" b="18029"/>
          <a:stretch>
            <a:fillRect/>
          </a:stretch>
        </p:blipFill>
        <p:spPr>
          <a:xfrm>
            <a:off x="8759596" y="-1"/>
            <a:ext cx="3432404" cy="6858001"/>
          </a:xfrm>
          <a:prstGeom prst="rect">
            <a:avLst/>
          </a:prstGeom>
        </p:spPr>
      </p:pic>
      <p:pic>
        <p:nvPicPr>
          <p:cNvPr id="5" name="Graphic 4">
            <a:extLst>
              <a:ext uri="{FF2B5EF4-FFF2-40B4-BE49-F238E27FC236}">
                <a16:creationId xmlns:a16="http://schemas.microsoft.com/office/drawing/2014/main" id="{BAEB73C2-BD9C-6446-E3A3-C32491317B5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59209" y="416744"/>
            <a:ext cx="2101811" cy="716400"/>
          </a:xfrm>
          <a:prstGeom prst="rect">
            <a:avLst/>
          </a:prstGeom>
        </p:spPr>
      </p:pic>
    </p:spTree>
    <p:extLst>
      <p:ext uri="{BB962C8B-B14F-4D97-AF65-F5344CB8AC3E}">
        <p14:creationId xmlns:p14="http://schemas.microsoft.com/office/powerpoint/2010/main" val="1716611918"/>
      </p:ext>
    </p:extLst>
  </p:cSld>
  <p:clrMapOvr>
    <a:masterClrMapping/>
  </p:clrMapOvr>
  <p:extLst>
    <p:ext uri="{DCECCB84-F9BA-43D5-87BE-67443E8EF086}">
      <p15:sldGuideLst xmlns:p15="http://schemas.microsoft.com/office/powerpoint/2012/main">
        <p15:guide id="1" orient="horz" pos="204" userDrawn="1">
          <p15:clr>
            <a:srgbClr val="FBAE40"/>
          </p15:clr>
        </p15:guide>
        <p15:guide id="2" pos="211" userDrawn="1">
          <p15:clr>
            <a:srgbClr val="FBAE40"/>
          </p15:clr>
        </p15:guide>
        <p15:guide id="3" pos="41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amp; Image">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242F9D4C-5F6C-01A9-8A83-887DB075BA0B}"/>
              </a:ext>
            </a:extLst>
          </p:cNvPr>
          <p:cNvSpPr>
            <a:spLocks noGrp="1"/>
          </p:cNvSpPr>
          <p:nvPr>
            <p:ph type="pic" idx="12"/>
          </p:nvPr>
        </p:nvSpPr>
        <p:spPr>
          <a:xfrm>
            <a:off x="6096000" y="1"/>
            <a:ext cx="6096000" cy="685799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itle 1">
            <a:extLst>
              <a:ext uri="{FF2B5EF4-FFF2-40B4-BE49-F238E27FC236}">
                <a16:creationId xmlns:a16="http://schemas.microsoft.com/office/drawing/2014/main" id="{62342CEE-4166-A358-D1B6-4104D6943BBF}"/>
              </a:ext>
            </a:extLst>
          </p:cNvPr>
          <p:cNvSpPr>
            <a:spLocks noGrp="1"/>
          </p:cNvSpPr>
          <p:nvPr>
            <p:ph type="title"/>
          </p:nvPr>
        </p:nvSpPr>
        <p:spPr>
          <a:xfrm>
            <a:off x="337280" y="547141"/>
            <a:ext cx="5036695" cy="1439056"/>
          </a:xfrm>
        </p:spPr>
        <p:txBody>
          <a:bodyPr anchor="t"/>
          <a:lstStyle/>
          <a:p>
            <a:r>
              <a:rPr lang="en-US"/>
              <a:t>Click to edit Master title style</a:t>
            </a:r>
            <a:endParaRPr lang="en-US" dirty="0"/>
          </a:p>
        </p:txBody>
      </p:sp>
      <p:sp>
        <p:nvSpPr>
          <p:cNvPr id="11" name="Freeform 10">
            <a:extLst>
              <a:ext uri="{FF2B5EF4-FFF2-40B4-BE49-F238E27FC236}">
                <a16:creationId xmlns:a16="http://schemas.microsoft.com/office/drawing/2014/main" id="{7FF1F03E-B915-37DB-AE07-FA4B488D28E8}"/>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ubtitle 2">
            <a:extLst>
              <a:ext uri="{FF2B5EF4-FFF2-40B4-BE49-F238E27FC236}">
                <a16:creationId xmlns:a16="http://schemas.microsoft.com/office/drawing/2014/main" id="{58247BA9-F66B-1FC4-B4E9-F2C55DAE746E}"/>
              </a:ext>
            </a:extLst>
          </p:cNvPr>
          <p:cNvSpPr>
            <a:spLocks noGrp="1"/>
          </p:cNvSpPr>
          <p:nvPr>
            <p:ph type="subTitle" idx="13"/>
          </p:nvPr>
        </p:nvSpPr>
        <p:spPr>
          <a:xfrm>
            <a:off x="337280" y="1986198"/>
            <a:ext cx="5036695" cy="4461402"/>
          </a:xfrm>
        </p:spPr>
        <p:txBody>
          <a:bodyPr numCol="1" spcCol="720000">
            <a:noAutofit/>
          </a:bodyPr>
          <a:lstStyle>
            <a:lvl1pPr marL="0" indent="0" algn="l">
              <a:buNone/>
              <a:defRPr lang="en-GB" sz="1800" b="0" i="0" smtClean="0">
                <a:effectLst/>
                <a:latin typeface="Jo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66647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278D1509-8CB0-0E8C-B7DC-203AC850698B}"/>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BE740FA-0F6B-CDFA-5FDC-EFB0D134C48C}"/>
              </a:ext>
            </a:extLst>
          </p:cNvPr>
          <p:cNvSpPr>
            <a:spLocks noGrp="1"/>
          </p:cNvSpPr>
          <p:nvPr>
            <p:ph type="title"/>
          </p:nvPr>
        </p:nvSpPr>
        <p:spPr>
          <a:xfrm>
            <a:off x="699304" y="1435265"/>
            <a:ext cx="10515600" cy="590931"/>
          </a:xfrm>
        </p:spPr>
        <p:txBody>
          <a:bodyPr anchor="t"/>
          <a:lstStyle>
            <a:lvl1pPr>
              <a:defRPr sz="3600" b="0"/>
            </a:lvl1pPr>
          </a:lstStyle>
          <a:p>
            <a:r>
              <a:rPr lang="en-GB" dirty="0"/>
              <a:t>Click to edit Master title style</a:t>
            </a:r>
            <a:endParaRPr lang="en-US" dirty="0"/>
          </a:p>
        </p:txBody>
      </p:sp>
      <p:sp>
        <p:nvSpPr>
          <p:cNvPr id="4" name="Slide Number Placeholder 3">
            <a:extLst>
              <a:ext uri="{FF2B5EF4-FFF2-40B4-BE49-F238E27FC236}">
                <a16:creationId xmlns:a16="http://schemas.microsoft.com/office/drawing/2014/main" id="{9CBD8D60-2640-880D-5E35-939F9ECA5BBE}"/>
              </a:ext>
            </a:extLst>
          </p:cNvPr>
          <p:cNvSpPr>
            <a:spLocks noGrp="1"/>
          </p:cNvSpPr>
          <p:nvPr>
            <p:ph type="sldNum" sz="quarter" idx="11"/>
          </p:nvPr>
        </p:nvSpPr>
        <p:spPr>
          <a:xfrm>
            <a:off x="11781600" y="6447600"/>
            <a:ext cx="410400" cy="410400"/>
          </a:xfrm>
          <a:prstGeom prst="rect">
            <a:avLst/>
          </a:prstGeom>
        </p:spPr>
        <p:txBody>
          <a:bodyPr/>
          <a:lstStyle>
            <a:lvl1pPr algn="ctr">
              <a:defRPr/>
            </a:lvl1pPr>
          </a:lstStyle>
          <a:p>
            <a:fld id="{4A3DE468-873D-A54A-810A-1C661AA22BD4}" type="slidenum">
              <a:rPr lang="en-US" smtClean="0"/>
              <a:pPr/>
              <a:t>‹#›</a:t>
            </a:fld>
            <a:endParaRPr lang="en-US" dirty="0"/>
          </a:p>
        </p:txBody>
      </p:sp>
      <p:sp>
        <p:nvSpPr>
          <p:cNvPr id="5" name="Subtitle 2">
            <a:extLst>
              <a:ext uri="{FF2B5EF4-FFF2-40B4-BE49-F238E27FC236}">
                <a16:creationId xmlns:a16="http://schemas.microsoft.com/office/drawing/2014/main" id="{08970CCA-D92C-A785-EE2E-5588AA5A459D}"/>
              </a:ext>
            </a:extLst>
          </p:cNvPr>
          <p:cNvSpPr>
            <a:spLocks noGrp="1"/>
          </p:cNvSpPr>
          <p:nvPr>
            <p:ph type="subTitle" idx="1"/>
          </p:nvPr>
        </p:nvSpPr>
        <p:spPr>
          <a:xfrm>
            <a:off x="699304" y="5150734"/>
            <a:ext cx="9624858" cy="58907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grpSp>
        <p:nvGrpSpPr>
          <p:cNvPr id="11" name="Group 10">
            <a:extLst>
              <a:ext uri="{FF2B5EF4-FFF2-40B4-BE49-F238E27FC236}">
                <a16:creationId xmlns:a16="http://schemas.microsoft.com/office/drawing/2014/main" id="{05A478FF-F6CD-3404-91F4-F6FA94F42E0B}"/>
              </a:ext>
              <a:ext uri="{C183D7F6-B498-43B3-948B-1728B52AA6E4}">
                <adec:decorative xmlns:adec="http://schemas.microsoft.com/office/drawing/2017/decorative" val="1"/>
              </a:ext>
            </a:extLst>
          </p:cNvPr>
          <p:cNvGrpSpPr/>
          <p:nvPr userDrawn="1"/>
        </p:nvGrpSpPr>
        <p:grpSpPr>
          <a:xfrm>
            <a:off x="497255" y="567640"/>
            <a:ext cx="10919697" cy="444500"/>
            <a:chOff x="689711" y="567640"/>
            <a:chExt cx="10919697" cy="444500"/>
          </a:xfrm>
        </p:grpSpPr>
        <p:pic>
          <p:nvPicPr>
            <p:cNvPr id="8" name="Picture 7" descr="A yellow and black logo&#10;&#10;AI-generated content may be incorrect.">
              <a:extLst>
                <a:ext uri="{FF2B5EF4-FFF2-40B4-BE49-F238E27FC236}">
                  <a16:creationId xmlns:a16="http://schemas.microsoft.com/office/drawing/2014/main" id="{9B446F58-8198-1AC4-7BBD-C9D88EB175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9711" y="567640"/>
              <a:ext cx="825500" cy="444500"/>
            </a:xfrm>
            <a:prstGeom prst="rect">
              <a:avLst/>
            </a:prstGeom>
          </p:spPr>
        </p:pic>
        <p:cxnSp>
          <p:nvCxnSpPr>
            <p:cNvPr id="10" name="Straight Connector 9">
              <a:extLst>
                <a:ext uri="{FF2B5EF4-FFF2-40B4-BE49-F238E27FC236}">
                  <a16:creationId xmlns:a16="http://schemas.microsoft.com/office/drawing/2014/main" id="{B761936E-ECD0-D3AD-BF3D-DA7764DE5C57}"/>
                </a:ext>
              </a:extLst>
            </p:cNvPr>
            <p:cNvCxnSpPr/>
            <p:nvPr userDrawn="1"/>
          </p:nvCxnSpPr>
          <p:spPr>
            <a:xfrm>
              <a:off x="1782501" y="789890"/>
              <a:ext cx="9826907" cy="0"/>
            </a:xfrm>
            <a:prstGeom prst="line">
              <a:avLst/>
            </a:prstGeom>
            <a:ln>
              <a:solidFill>
                <a:srgbClr val="FDD24F"/>
              </a:solidFill>
            </a:ln>
          </p:spPr>
          <p:style>
            <a:lnRef idx="2">
              <a:schemeClr val="accent1"/>
            </a:lnRef>
            <a:fillRef idx="0">
              <a:schemeClr val="accent1"/>
            </a:fillRef>
            <a:effectRef idx="1">
              <a:schemeClr val="accent1"/>
            </a:effectRef>
            <a:fontRef idx="minor">
              <a:schemeClr val="tx1"/>
            </a:fontRef>
          </p:style>
        </p:cxnSp>
      </p:grpSp>
      <p:grpSp>
        <p:nvGrpSpPr>
          <p:cNvPr id="12" name="Group 11">
            <a:extLst>
              <a:ext uri="{FF2B5EF4-FFF2-40B4-BE49-F238E27FC236}">
                <a16:creationId xmlns:a16="http://schemas.microsoft.com/office/drawing/2014/main" id="{F23C6BBC-40FF-20B7-6AF5-CA56EC99003A}"/>
              </a:ext>
              <a:ext uri="{C183D7F6-B498-43B3-948B-1728B52AA6E4}">
                <adec:decorative xmlns:adec="http://schemas.microsoft.com/office/drawing/2017/decorative" val="1"/>
              </a:ext>
            </a:extLst>
          </p:cNvPr>
          <p:cNvGrpSpPr/>
          <p:nvPr userDrawn="1"/>
        </p:nvGrpSpPr>
        <p:grpSpPr>
          <a:xfrm rot="10800000">
            <a:off x="497255" y="5845860"/>
            <a:ext cx="10919697" cy="444500"/>
            <a:chOff x="689711" y="567640"/>
            <a:chExt cx="10919697" cy="444500"/>
          </a:xfrm>
        </p:grpSpPr>
        <p:pic>
          <p:nvPicPr>
            <p:cNvPr id="13" name="Picture 12" descr="A yellow and black logo&#10;&#10;AI-generated content may be incorrect.">
              <a:extLst>
                <a:ext uri="{FF2B5EF4-FFF2-40B4-BE49-F238E27FC236}">
                  <a16:creationId xmlns:a16="http://schemas.microsoft.com/office/drawing/2014/main" id="{B6C2EA1A-C5D7-3E6B-3AFB-A973ED264A1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9711" y="567640"/>
              <a:ext cx="825500" cy="444500"/>
            </a:xfrm>
            <a:prstGeom prst="rect">
              <a:avLst/>
            </a:prstGeom>
          </p:spPr>
        </p:pic>
        <p:cxnSp>
          <p:nvCxnSpPr>
            <p:cNvPr id="14" name="Straight Connector 13">
              <a:extLst>
                <a:ext uri="{FF2B5EF4-FFF2-40B4-BE49-F238E27FC236}">
                  <a16:creationId xmlns:a16="http://schemas.microsoft.com/office/drawing/2014/main" id="{75B2E6EE-F9C9-C46E-E733-5B087ADDEC01}"/>
                </a:ext>
              </a:extLst>
            </p:cNvPr>
            <p:cNvCxnSpPr/>
            <p:nvPr userDrawn="1"/>
          </p:nvCxnSpPr>
          <p:spPr>
            <a:xfrm>
              <a:off x="1782501" y="789890"/>
              <a:ext cx="9826907" cy="0"/>
            </a:xfrm>
            <a:prstGeom prst="line">
              <a:avLst/>
            </a:prstGeom>
            <a:ln>
              <a:solidFill>
                <a:srgbClr val="FDD24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368496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Images &amp; Tex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B79E92FD-36FE-11E0-DA9D-D8466E073024}"/>
              </a:ext>
            </a:extLst>
          </p:cNvPr>
          <p:cNvSpPr>
            <a:spLocks noGrp="1"/>
          </p:cNvSpPr>
          <p:nvPr>
            <p:ph type="pic" idx="12"/>
          </p:nvPr>
        </p:nvSpPr>
        <p:spPr>
          <a:xfrm>
            <a:off x="663421" y="547141"/>
            <a:ext cx="5112346" cy="288185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Picture Placeholder 2">
            <a:extLst>
              <a:ext uri="{FF2B5EF4-FFF2-40B4-BE49-F238E27FC236}">
                <a16:creationId xmlns:a16="http://schemas.microsoft.com/office/drawing/2014/main" id="{9D5FDDA6-7CEC-B2C5-BCF7-D04B948F1474}"/>
              </a:ext>
            </a:extLst>
          </p:cNvPr>
          <p:cNvSpPr>
            <a:spLocks noGrp="1"/>
          </p:cNvSpPr>
          <p:nvPr>
            <p:ph type="pic" idx="13"/>
          </p:nvPr>
        </p:nvSpPr>
        <p:spPr>
          <a:xfrm>
            <a:off x="6416234" y="3429000"/>
            <a:ext cx="5112345" cy="288185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6" name="Freeform 15">
            <a:extLst>
              <a:ext uri="{FF2B5EF4-FFF2-40B4-BE49-F238E27FC236}">
                <a16:creationId xmlns:a16="http://schemas.microsoft.com/office/drawing/2014/main" id="{F85DE45D-5EE8-F61C-691F-43883504275B}"/>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ubtitle 2">
            <a:extLst>
              <a:ext uri="{FF2B5EF4-FFF2-40B4-BE49-F238E27FC236}">
                <a16:creationId xmlns:a16="http://schemas.microsoft.com/office/drawing/2014/main" id="{3FC968C0-2826-1BD8-8B74-BF03D0150E39}"/>
              </a:ext>
            </a:extLst>
          </p:cNvPr>
          <p:cNvSpPr>
            <a:spLocks noGrp="1"/>
          </p:cNvSpPr>
          <p:nvPr>
            <p:ph type="subTitle" idx="16"/>
          </p:nvPr>
        </p:nvSpPr>
        <p:spPr>
          <a:xfrm>
            <a:off x="663421" y="3770024"/>
            <a:ext cx="5112344" cy="2540833"/>
          </a:xfrm>
        </p:spPr>
        <p:txBody>
          <a:bodyPr numCol="1" spcCol="720000">
            <a:noAutofit/>
          </a:bodyPr>
          <a:lstStyle>
            <a:lvl1pPr marL="0" indent="0" algn="l">
              <a:buNone/>
              <a:defRPr lang="en-GB" sz="18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Text Placeholder 19">
            <a:extLst>
              <a:ext uri="{FF2B5EF4-FFF2-40B4-BE49-F238E27FC236}">
                <a16:creationId xmlns:a16="http://schemas.microsoft.com/office/drawing/2014/main" id="{9EEA4941-540A-7CEC-D7A2-9A3A3249CD53}"/>
              </a:ext>
            </a:extLst>
          </p:cNvPr>
          <p:cNvSpPr>
            <a:spLocks noGrp="1"/>
          </p:cNvSpPr>
          <p:nvPr>
            <p:ph type="body" sz="quarter" idx="18"/>
          </p:nvPr>
        </p:nvSpPr>
        <p:spPr>
          <a:xfrm>
            <a:off x="6416234" y="547141"/>
            <a:ext cx="5112344" cy="2665835"/>
          </a:xfrm>
        </p:spPr>
        <p:txBody>
          <a:bodyPr/>
          <a:lstStyle>
            <a:lvl1pPr marL="0" indent="0">
              <a:buNone/>
              <a:defRPr sz="18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Click to edit Master text styles</a:t>
            </a:r>
          </a:p>
        </p:txBody>
      </p:sp>
    </p:spTree>
    <p:extLst>
      <p:ext uri="{BB962C8B-B14F-4D97-AF65-F5344CB8AC3E}">
        <p14:creationId xmlns:p14="http://schemas.microsoft.com/office/powerpoint/2010/main" val="3340445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Large &amp; 3 Small Images">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4EFF0E79-DCEB-765E-E8C8-41CB03850A68}"/>
              </a:ext>
            </a:extLst>
          </p:cNvPr>
          <p:cNvSpPr>
            <a:spLocks noGrp="1"/>
          </p:cNvSpPr>
          <p:nvPr>
            <p:ph type="pic" idx="13"/>
          </p:nvPr>
        </p:nvSpPr>
        <p:spPr>
          <a:xfrm>
            <a:off x="4128412" y="4655678"/>
            <a:ext cx="3935176" cy="200792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Picture Placeholder 2">
            <a:extLst>
              <a:ext uri="{FF2B5EF4-FFF2-40B4-BE49-F238E27FC236}">
                <a16:creationId xmlns:a16="http://schemas.microsoft.com/office/drawing/2014/main" id="{48ED7F96-0851-272C-CC6B-08FBB06B8E47}"/>
              </a:ext>
            </a:extLst>
          </p:cNvPr>
          <p:cNvSpPr>
            <a:spLocks noGrp="1"/>
          </p:cNvSpPr>
          <p:nvPr>
            <p:ph type="pic" idx="14"/>
          </p:nvPr>
        </p:nvSpPr>
        <p:spPr>
          <a:xfrm>
            <a:off x="0" y="4655678"/>
            <a:ext cx="3935176" cy="200792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Picture Placeholder 2">
            <a:extLst>
              <a:ext uri="{FF2B5EF4-FFF2-40B4-BE49-F238E27FC236}">
                <a16:creationId xmlns:a16="http://schemas.microsoft.com/office/drawing/2014/main" id="{5D54D9F3-C73E-D643-7B00-2A7F615D3E53}"/>
              </a:ext>
            </a:extLst>
          </p:cNvPr>
          <p:cNvSpPr>
            <a:spLocks noGrp="1"/>
          </p:cNvSpPr>
          <p:nvPr>
            <p:ph type="pic" idx="15"/>
          </p:nvPr>
        </p:nvSpPr>
        <p:spPr>
          <a:xfrm>
            <a:off x="8256824" y="4655678"/>
            <a:ext cx="3935176" cy="200792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Picture Placeholder 2">
            <a:extLst>
              <a:ext uri="{FF2B5EF4-FFF2-40B4-BE49-F238E27FC236}">
                <a16:creationId xmlns:a16="http://schemas.microsoft.com/office/drawing/2014/main" id="{09A68160-3255-ADA9-E012-5691FA3093B6}"/>
              </a:ext>
            </a:extLst>
          </p:cNvPr>
          <p:cNvSpPr>
            <a:spLocks noGrp="1"/>
          </p:cNvSpPr>
          <p:nvPr>
            <p:ph type="pic" idx="16"/>
          </p:nvPr>
        </p:nvSpPr>
        <p:spPr>
          <a:xfrm>
            <a:off x="-1" y="-1"/>
            <a:ext cx="12191999" cy="446244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555258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mp; Panorama Image">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BCC37269-F5D9-8CE4-F1D9-0AAFE388364B}"/>
              </a:ext>
            </a:extLst>
          </p:cNvPr>
          <p:cNvSpPr>
            <a:spLocks noGrp="1"/>
          </p:cNvSpPr>
          <p:nvPr>
            <p:ph type="pic" idx="16"/>
          </p:nvPr>
        </p:nvSpPr>
        <p:spPr>
          <a:xfrm>
            <a:off x="-1" y="2720050"/>
            <a:ext cx="12191999" cy="413794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Text Placeholder 2">
            <a:extLst>
              <a:ext uri="{FF2B5EF4-FFF2-40B4-BE49-F238E27FC236}">
                <a16:creationId xmlns:a16="http://schemas.microsoft.com/office/drawing/2014/main" id="{27060786-68EC-F366-1F7A-DB80AAD65954}"/>
              </a:ext>
            </a:extLst>
          </p:cNvPr>
          <p:cNvSpPr>
            <a:spLocks noGrp="1"/>
          </p:cNvSpPr>
          <p:nvPr>
            <p:ph type="body" idx="1"/>
          </p:nvPr>
        </p:nvSpPr>
        <p:spPr>
          <a:xfrm>
            <a:off x="6095998" y="551554"/>
            <a:ext cx="5758722" cy="1434643"/>
          </a:xfrm>
        </p:spPr>
        <p:txBody>
          <a:bodyPr>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0" name="Freeform 9">
            <a:extLst>
              <a:ext uri="{FF2B5EF4-FFF2-40B4-BE49-F238E27FC236}">
                <a16:creationId xmlns:a16="http://schemas.microsoft.com/office/drawing/2014/main" id="{C806AF98-9C1B-A928-03C8-639E419465D2}"/>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1">
            <a:extLst>
              <a:ext uri="{FF2B5EF4-FFF2-40B4-BE49-F238E27FC236}">
                <a16:creationId xmlns:a16="http://schemas.microsoft.com/office/drawing/2014/main" id="{FC7825BB-223D-C714-5E6A-B9DF22CE7818}"/>
              </a:ext>
            </a:extLst>
          </p:cNvPr>
          <p:cNvSpPr>
            <a:spLocks noGrp="1"/>
          </p:cNvSpPr>
          <p:nvPr>
            <p:ph type="title"/>
          </p:nvPr>
        </p:nvSpPr>
        <p:spPr>
          <a:xfrm>
            <a:off x="337280" y="547141"/>
            <a:ext cx="5036695" cy="1439056"/>
          </a:xfrm>
        </p:spPr>
        <p:txBody>
          <a:bodyPr/>
          <a:lstStyle/>
          <a:p>
            <a:r>
              <a:rPr lang="en-US"/>
              <a:t>Click to edit Master title style</a:t>
            </a:r>
            <a:endParaRPr lang="en-US" dirty="0"/>
          </a:p>
        </p:txBody>
      </p:sp>
    </p:spTree>
    <p:extLst>
      <p:ext uri="{BB962C8B-B14F-4D97-AF65-F5344CB8AC3E}">
        <p14:creationId xmlns:p14="http://schemas.microsoft.com/office/powerpoint/2010/main" val="1779733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DE8A5-2ED3-AC0F-0D12-960E5A6E78D6}"/>
              </a:ext>
            </a:extLst>
          </p:cNvPr>
          <p:cNvSpPr>
            <a:spLocks noGrp="1"/>
          </p:cNvSpPr>
          <p:nvPr>
            <p:ph type="title"/>
          </p:nvPr>
        </p:nvSpPr>
        <p:spPr>
          <a:xfrm>
            <a:off x="329783" y="2573528"/>
            <a:ext cx="11534931" cy="1003352"/>
          </a:xfrm>
        </p:spPr>
        <p:txBody>
          <a:bodyPr anchor="ctr"/>
          <a:lstStyle>
            <a:lvl1pPr>
              <a:defRPr sz="6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8C22984-69CF-40C2-4EA4-03F7817227A9}"/>
              </a:ext>
            </a:extLst>
          </p:cNvPr>
          <p:cNvSpPr>
            <a:spLocks noGrp="1"/>
          </p:cNvSpPr>
          <p:nvPr>
            <p:ph type="body" idx="1"/>
          </p:nvPr>
        </p:nvSpPr>
        <p:spPr>
          <a:xfrm>
            <a:off x="329783" y="4162243"/>
            <a:ext cx="11534931" cy="589072"/>
          </a:xfrm>
        </p:spPr>
        <p:txBody>
          <a:bodyPr/>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8" name="Freeform 7">
            <a:extLst>
              <a:ext uri="{FF2B5EF4-FFF2-40B4-BE49-F238E27FC236}">
                <a16:creationId xmlns:a16="http://schemas.microsoft.com/office/drawing/2014/main" id="{7DFE3570-D906-5C8D-14AD-5B36045A47EC}"/>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750309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D23B99-007D-CBDE-3F7B-3AE9954B8087}"/>
              </a:ext>
            </a:extLst>
          </p:cNvPr>
          <p:cNvSpPr>
            <a:spLocks noGrp="1"/>
          </p:cNvSpPr>
          <p:nvPr>
            <p:ph sz="half" idx="1"/>
          </p:nvPr>
        </p:nvSpPr>
        <p:spPr>
          <a:xfrm>
            <a:off x="334780" y="1986197"/>
            <a:ext cx="5761220" cy="2383345"/>
          </a:xfrm>
        </p:spPr>
        <p:txBody>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EB6EB8E-A232-EE43-B3E4-B4BF564AEA3A}"/>
              </a:ext>
            </a:extLst>
          </p:cNvPr>
          <p:cNvSpPr>
            <a:spLocks noGrp="1"/>
          </p:cNvSpPr>
          <p:nvPr>
            <p:ph sz="half" idx="2"/>
          </p:nvPr>
        </p:nvSpPr>
        <p:spPr>
          <a:xfrm>
            <a:off x="6096000" y="1986197"/>
            <a:ext cx="5758720" cy="2383345"/>
          </a:xfrm>
        </p:spPr>
        <p:txBody>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reeform 8">
            <a:extLst>
              <a:ext uri="{FF2B5EF4-FFF2-40B4-BE49-F238E27FC236}">
                <a16:creationId xmlns:a16="http://schemas.microsoft.com/office/drawing/2014/main" id="{C1334CA6-969F-2B39-3BB7-0C5DDE0CD0BC}"/>
              </a:ext>
              <a:ext uri="{C183D7F6-B498-43B3-948B-1728B52AA6E4}">
                <adec:decorative xmlns:adec="http://schemas.microsoft.com/office/drawing/2017/decorative" val="1"/>
              </a:ext>
            </a:extLst>
          </p:cNvPr>
          <p:cNvSpPr/>
          <p:nvPr userDrawn="1"/>
        </p:nvSpPr>
        <p:spPr>
          <a:xfrm>
            <a:off x="10891777" y="5557777"/>
            <a:ext cx="1300223" cy="1300223"/>
          </a:xfrm>
          <a:custGeom>
            <a:avLst/>
            <a:gdLst>
              <a:gd name="connsiteX0" fmla="*/ 1291034 w 1300223"/>
              <a:gd name="connsiteY0" fmla="*/ 0 h 1300223"/>
              <a:gd name="connsiteX1" fmla="*/ 1300223 w 1300223"/>
              <a:gd name="connsiteY1" fmla="*/ 0 h 1300223"/>
              <a:gd name="connsiteX2" fmla="*/ 1300223 w 1300223"/>
              <a:gd name="connsiteY2" fmla="*/ 1300223 h 1300223"/>
              <a:gd name="connsiteX3" fmla="*/ 0 w 1300223"/>
              <a:gd name="connsiteY3" fmla="*/ 1300223 h 1300223"/>
              <a:gd name="connsiteX4" fmla="*/ 0 w 1300223"/>
              <a:gd name="connsiteY4" fmla="*/ 1291034 h 1300223"/>
              <a:gd name="connsiteX5" fmla="*/ 134193 w 1300223"/>
              <a:gd name="connsiteY5" fmla="*/ 1270553 h 1300223"/>
              <a:gd name="connsiteX6" fmla="*/ 1270554 w 1300223"/>
              <a:gd name="connsiteY6" fmla="*/ 134193 h 130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223" h="1300223">
                <a:moveTo>
                  <a:pt x="1291034" y="0"/>
                </a:moveTo>
                <a:lnTo>
                  <a:pt x="1300223" y="0"/>
                </a:lnTo>
                <a:lnTo>
                  <a:pt x="1300223" y="1300223"/>
                </a:lnTo>
                <a:lnTo>
                  <a:pt x="0" y="1300223"/>
                </a:lnTo>
                <a:lnTo>
                  <a:pt x="0" y="1291034"/>
                </a:lnTo>
                <a:lnTo>
                  <a:pt x="134193" y="1270553"/>
                </a:lnTo>
                <a:cubicBezTo>
                  <a:pt x="704581" y="1153835"/>
                  <a:pt x="1153836" y="704580"/>
                  <a:pt x="1270554" y="134193"/>
                </a:cubicBezTo>
                <a:close/>
              </a:path>
            </a:pathLst>
          </a:cu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FF42D3C3-3A04-84DD-0B97-07C7A360CD9C}"/>
              </a:ext>
            </a:extLst>
          </p:cNvPr>
          <p:cNvSpPr>
            <a:spLocks noGrp="1"/>
          </p:cNvSpPr>
          <p:nvPr>
            <p:ph type="title"/>
          </p:nvPr>
        </p:nvSpPr>
        <p:spPr>
          <a:xfrm>
            <a:off x="337280" y="547141"/>
            <a:ext cx="11519940" cy="718658"/>
          </a:xfrm>
        </p:spPr>
        <p:txBody>
          <a:bodyPr anchor="t"/>
          <a:lstStyle/>
          <a:p>
            <a:r>
              <a:rPr lang="en-US"/>
              <a:t>Click to edit Master title style</a:t>
            </a:r>
            <a:endParaRPr lang="en-US" dirty="0"/>
          </a:p>
        </p:txBody>
      </p:sp>
    </p:spTree>
    <p:extLst>
      <p:ext uri="{BB962C8B-B14F-4D97-AF65-F5344CB8AC3E}">
        <p14:creationId xmlns:p14="http://schemas.microsoft.com/office/powerpoint/2010/main" val="3458763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image" Target="../media/image3.svg"/><Relationship Id="rId4" Type="http://schemas.openxmlformats.org/officeDocument/2006/relationships/slideLayout" Target="../slideLayouts/slideLayout19.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4.sv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7.xml"/><Relationship Id="rId7"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4F214C2-0384-C1D5-C4E6-B5AF2AF4F0D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17"/>
              </a:ext>
            </a:extLst>
          </a:blip>
          <a:srcRect t="47475" r="13805"/>
          <a:stretch>
            <a:fillRect/>
          </a:stretch>
        </p:blipFill>
        <p:spPr>
          <a:xfrm>
            <a:off x="1" y="0"/>
            <a:ext cx="12192000" cy="6857998"/>
          </a:xfrm>
          <a:prstGeom prst="rect">
            <a:avLst/>
          </a:prstGeom>
        </p:spPr>
      </p:pic>
      <p:sp>
        <p:nvSpPr>
          <p:cNvPr id="2" name="Title Placeholder 1">
            <a:extLst>
              <a:ext uri="{FF2B5EF4-FFF2-40B4-BE49-F238E27FC236}">
                <a16:creationId xmlns:a16="http://schemas.microsoft.com/office/drawing/2014/main" id="{EBF008DE-61E2-0885-584E-ED49E52FF6E3}"/>
              </a:ext>
            </a:extLst>
          </p:cNvPr>
          <p:cNvSpPr>
            <a:spLocks noGrp="1"/>
          </p:cNvSpPr>
          <p:nvPr>
            <p:ph type="title"/>
          </p:nvPr>
        </p:nvSpPr>
        <p:spPr>
          <a:xfrm>
            <a:off x="838200" y="668577"/>
            <a:ext cx="10515600" cy="718658"/>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80E3C9D-BAB0-8881-DD1F-C5065EB684EC}"/>
              </a:ext>
            </a:extLst>
          </p:cNvPr>
          <p:cNvSpPr>
            <a:spLocks noGrp="1"/>
          </p:cNvSpPr>
          <p:nvPr>
            <p:ph type="body" idx="1"/>
          </p:nvPr>
        </p:nvSpPr>
        <p:spPr>
          <a:xfrm>
            <a:off x="838200" y="1825625"/>
            <a:ext cx="10515600" cy="280717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Graphic 3">
            <a:extLst>
              <a:ext uri="{FF2B5EF4-FFF2-40B4-BE49-F238E27FC236}">
                <a16:creationId xmlns:a16="http://schemas.microsoft.com/office/drawing/2014/main" id="{55827AC5-2344-A7E4-C033-180463AD5D1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17"/>
              </a:ext>
            </a:extLst>
          </a:blip>
          <a:srcRect t="47475" r="13805"/>
          <a:stretch>
            <a:fillRect/>
          </a:stretch>
        </p:blipFill>
        <p:spPr>
          <a:xfrm>
            <a:off x="0" y="2"/>
            <a:ext cx="12192000" cy="6857998"/>
          </a:xfrm>
          <a:prstGeom prst="rect">
            <a:avLst/>
          </a:prstGeom>
        </p:spPr>
      </p:pic>
    </p:spTree>
    <p:extLst>
      <p:ext uri="{BB962C8B-B14F-4D97-AF65-F5344CB8AC3E}">
        <p14:creationId xmlns:p14="http://schemas.microsoft.com/office/powerpoint/2010/main" val="2673375124"/>
      </p:ext>
    </p:extLst>
  </p:cSld>
  <p:clrMap bg1="lt1" tx1="dk1" bg2="lt2" tx2="dk2" accent1="accent1" accent2="accent2" accent3="accent3" accent4="accent4" accent5="accent5" accent6="accent6" hlink="hlink" folHlink="folHlink"/>
  <p:sldLayoutIdLst>
    <p:sldLayoutId id="2147483649" r:id="rId1"/>
    <p:sldLayoutId id="2147483703" r:id="rId2"/>
    <p:sldLayoutId id="2147483650" r:id="rId3"/>
    <p:sldLayoutId id="2147483691" r:id="rId4"/>
    <p:sldLayoutId id="2147483694" r:id="rId5"/>
    <p:sldLayoutId id="2147483697" r:id="rId6"/>
    <p:sldLayoutId id="2147483700" r:id="rId7"/>
    <p:sldLayoutId id="2147483651" r:id="rId8"/>
    <p:sldLayoutId id="2147483652" r:id="rId9"/>
    <p:sldLayoutId id="2147483654" r:id="rId10"/>
    <p:sldLayoutId id="2147483655" r:id="rId11"/>
    <p:sldLayoutId id="2147483656" r:id="rId12"/>
    <p:sldLayoutId id="2147483657" r:id="rId13"/>
    <p:sldLayoutId id="2147483706" r:id="rId14"/>
    <p:sldLayoutId id="2147483712" r:id="rId15"/>
  </p:sldLayoutIdLst>
  <p:hf sldNum="0" hdr="0" ftr="0" dt="0"/>
  <p:txStyles>
    <p:titleStyle>
      <a:lvl1pPr algn="l" defTabSz="914400" rtl="0" eaLnBrk="1" latinLnBrk="0" hangingPunct="1">
        <a:lnSpc>
          <a:spcPct val="90000"/>
        </a:lnSpc>
        <a:spcBef>
          <a:spcPct val="0"/>
        </a:spcBef>
        <a:buNone/>
        <a:defRPr sz="4400" b="1" kern="1200" spc="0" baseline="0">
          <a:solidFill>
            <a:srgbClr val="1E2A4C"/>
          </a:solidFill>
          <a:latin typeface="Jost" pitchFamily="2" charset="77"/>
          <a:ea typeface="Jost" pitchFamily="2" charset="77"/>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Jost" pitchFamily="2" charset="77"/>
          <a:ea typeface="Jost" pitchFamily="2" charset="77"/>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Jost" pitchFamily="2" charset="77"/>
          <a:ea typeface="Jost" pitchFamily="2" charset="77"/>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Jost" pitchFamily="2" charset="77"/>
          <a:ea typeface="Jost" pitchFamily="2" charset="77"/>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Jost" pitchFamily="2" charset="77"/>
          <a:ea typeface="Jost" pitchFamily="2" charset="77"/>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Jost" pitchFamily="2" charset="77"/>
          <a:ea typeface="Jost"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1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902FC78-F18A-A45B-7F29-32F5772C3D91}"/>
              </a:ext>
            </a:extLst>
          </p:cNvPr>
          <p:cNvSpPr/>
          <p:nvPr userDrawn="1"/>
        </p:nvSpPr>
        <p:spPr>
          <a:xfrm>
            <a:off x="0" y="0"/>
            <a:ext cx="12192000" cy="6857999"/>
          </a:xfrm>
          <a:prstGeom prst="rect">
            <a:avLst/>
          </a:prstGeom>
          <a:solidFill>
            <a:srgbClr val="FDD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7D22FAAA-DDF2-DDF2-1F95-114AD3BE501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10"/>
              </a:ext>
            </a:extLst>
          </a:blip>
          <a:srcRect t="47475" r="13805"/>
          <a:stretch>
            <a:fillRect/>
          </a:stretch>
        </p:blipFill>
        <p:spPr>
          <a:xfrm>
            <a:off x="1" y="0"/>
            <a:ext cx="12192000" cy="6857999"/>
          </a:xfrm>
          <a:prstGeom prst="rect">
            <a:avLst/>
          </a:prstGeom>
        </p:spPr>
      </p:pic>
      <p:sp>
        <p:nvSpPr>
          <p:cNvPr id="2" name="Title Placeholder 1">
            <a:extLst>
              <a:ext uri="{FF2B5EF4-FFF2-40B4-BE49-F238E27FC236}">
                <a16:creationId xmlns:a16="http://schemas.microsoft.com/office/drawing/2014/main" id="{EBF008DE-61E2-0885-584E-ED49E52FF6E3}"/>
              </a:ext>
            </a:extLst>
          </p:cNvPr>
          <p:cNvSpPr>
            <a:spLocks noGrp="1"/>
          </p:cNvSpPr>
          <p:nvPr>
            <p:ph type="title"/>
          </p:nvPr>
        </p:nvSpPr>
        <p:spPr>
          <a:xfrm>
            <a:off x="838200" y="668577"/>
            <a:ext cx="10515600" cy="718658"/>
          </a:xfrm>
          <a:prstGeom prst="rect">
            <a:avLst/>
          </a:prstGeom>
        </p:spPr>
        <p:txBody>
          <a:bodyPr vert="horz" lIns="91440" tIns="45720" rIns="91440" bIns="45720" rtlCol="0" anchor="ctr">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80E3C9D-BAB0-8881-DD1F-C5065EB684EC}"/>
              </a:ext>
            </a:extLst>
          </p:cNvPr>
          <p:cNvSpPr>
            <a:spLocks noGrp="1"/>
          </p:cNvSpPr>
          <p:nvPr>
            <p:ph type="body" idx="1"/>
          </p:nvPr>
        </p:nvSpPr>
        <p:spPr>
          <a:xfrm>
            <a:off x="838200" y="1825625"/>
            <a:ext cx="10515600" cy="2807179"/>
          </a:xfrm>
          <a:prstGeom prst="rect">
            <a:avLst/>
          </a:prstGeom>
        </p:spPr>
        <p:txBody>
          <a:bodyPr vert="horz" lIns="91440" tIns="45720" rIns="91440" bIns="4572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48222879"/>
      </p:ext>
    </p:extLst>
  </p:cSld>
  <p:clrMap bg1="lt1" tx1="dk1" bg2="lt2" tx2="dk2" accent1="accent1" accent2="accent2" accent3="accent3" accent4="accent4" accent5="accent5" accent6="accent6" hlink="hlink" folHlink="folHlink"/>
  <p:sldLayoutIdLst>
    <p:sldLayoutId id="2147483661" r:id="rId1"/>
    <p:sldLayoutId id="2147483707" r:id="rId2"/>
    <p:sldLayoutId id="2147483708" r:id="rId3"/>
    <p:sldLayoutId id="2147483662" r:id="rId4"/>
    <p:sldLayoutId id="2147483701" r:id="rId5"/>
    <p:sldLayoutId id="2147483663" r:id="rId6"/>
    <p:sldLayoutId id="2147483666" r:id="rId7"/>
    <p:sldLayoutId id="2147483667" r:id="rId8"/>
  </p:sldLayoutIdLst>
  <p:hf sldNum="0" hdr="0" ftr="0" dt="0"/>
  <p:txStyles>
    <p:titleStyle>
      <a:lvl1pPr algn="l" defTabSz="914400" rtl="0" eaLnBrk="1" latinLnBrk="0" hangingPunct="1">
        <a:lnSpc>
          <a:spcPct val="90000"/>
        </a:lnSpc>
        <a:spcBef>
          <a:spcPct val="0"/>
        </a:spcBef>
        <a:buNone/>
        <a:defRPr sz="4400" b="1" kern="1200" spc="0" baseline="0">
          <a:solidFill>
            <a:srgbClr val="1E2A4C"/>
          </a:solidFill>
          <a:latin typeface="Jost" pitchFamily="2" charset="77"/>
          <a:ea typeface="Jost" pitchFamily="2" charset="77"/>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Jost" pitchFamily="2" charset="77"/>
          <a:ea typeface="Jost" pitchFamily="2" charset="77"/>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Jost" pitchFamily="2" charset="77"/>
          <a:ea typeface="Jost" pitchFamily="2" charset="77"/>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Jost" pitchFamily="2" charset="77"/>
          <a:ea typeface="Jost" pitchFamily="2" charset="77"/>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Jost" pitchFamily="2" charset="77"/>
          <a:ea typeface="Jost" pitchFamily="2" charset="77"/>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Jost" pitchFamily="2" charset="77"/>
          <a:ea typeface="Jost"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902FC78-F18A-A45B-7F29-32F5772C3D91}"/>
              </a:ext>
            </a:extLst>
          </p:cNvPr>
          <p:cNvSpPr/>
          <p:nvPr userDrawn="1"/>
        </p:nvSpPr>
        <p:spPr>
          <a:xfrm>
            <a:off x="0" y="0"/>
            <a:ext cx="12192000" cy="6857999"/>
          </a:xfrm>
          <a:prstGeom prst="rect">
            <a:avLst/>
          </a:prstGeom>
          <a:solidFill>
            <a:srgbClr val="1E2A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EBF008DE-61E2-0885-584E-ED49E52FF6E3}"/>
              </a:ext>
            </a:extLst>
          </p:cNvPr>
          <p:cNvSpPr>
            <a:spLocks noGrp="1"/>
          </p:cNvSpPr>
          <p:nvPr>
            <p:ph type="title"/>
          </p:nvPr>
        </p:nvSpPr>
        <p:spPr>
          <a:xfrm>
            <a:off x="838200" y="668577"/>
            <a:ext cx="10515600" cy="718658"/>
          </a:xfrm>
          <a:prstGeom prst="rect">
            <a:avLst/>
          </a:prstGeom>
        </p:spPr>
        <p:txBody>
          <a:bodyPr vert="horz" lIns="91440" tIns="45720" rIns="91440" bIns="45720" rtlCol="0" anchor="ctr">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80E3C9D-BAB0-8881-DD1F-C5065EB684EC}"/>
              </a:ext>
            </a:extLst>
          </p:cNvPr>
          <p:cNvSpPr>
            <a:spLocks noGrp="1"/>
          </p:cNvSpPr>
          <p:nvPr>
            <p:ph type="body" idx="1"/>
          </p:nvPr>
        </p:nvSpPr>
        <p:spPr>
          <a:xfrm>
            <a:off x="838200" y="1825625"/>
            <a:ext cx="10515600" cy="2807179"/>
          </a:xfrm>
          <a:prstGeom prst="rect">
            <a:avLst/>
          </a:prstGeom>
        </p:spPr>
        <p:txBody>
          <a:bodyPr vert="horz" lIns="91440" tIns="45720" rIns="91440" bIns="4572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8" name="Graphic 7">
            <a:extLst>
              <a:ext uri="{FF2B5EF4-FFF2-40B4-BE49-F238E27FC236}">
                <a16:creationId xmlns:a16="http://schemas.microsoft.com/office/drawing/2014/main" id="{5B290BF6-E69E-1F04-BA25-ECE2F9EEF34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13"/>
              </a:ext>
            </a:extLst>
          </a:blip>
          <a:srcRect t="47475" r="13805"/>
          <a:stretch>
            <a:fillRect/>
          </a:stretch>
        </p:blipFill>
        <p:spPr>
          <a:xfrm>
            <a:off x="0" y="47847"/>
            <a:ext cx="12192000" cy="6857999"/>
          </a:xfrm>
          <a:prstGeom prst="rect">
            <a:avLst/>
          </a:prstGeom>
        </p:spPr>
      </p:pic>
    </p:spTree>
    <p:extLst>
      <p:ext uri="{BB962C8B-B14F-4D97-AF65-F5344CB8AC3E}">
        <p14:creationId xmlns:p14="http://schemas.microsoft.com/office/powerpoint/2010/main" val="3950061059"/>
      </p:ext>
    </p:extLst>
  </p:cSld>
  <p:clrMap bg1="lt1" tx1="dk1" bg2="lt2" tx2="dk2" accent1="accent1" accent2="accent2" accent3="accent3" accent4="accent4" accent5="accent5" accent6="accent6" hlink="hlink" folHlink="folHlink"/>
  <p:sldLayoutIdLst>
    <p:sldLayoutId id="2147483673" r:id="rId1"/>
    <p:sldLayoutId id="2147483705" r:id="rId2"/>
    <p:sldLayoutId id="2147483674" r:id="rId3"/>
    <p:sldLayoutId id="2147483702" r:id="rId4"/>
    <p:sldLayoutId id="2147483675" r:id="rId5"/>
    <p:sldLayoutId id="2147483676" r:id="rId6"/>
    <p:sldLayoutId id="2147483678" r:id="rId7"/>
    <p:sldLayoutId id="2147483679" r:id="rId8"/>
    <p:sldLayoutId id="2147483680" r:id="rId9"/>
    <p:sldLayoutId id="2147483681" r:id="rId10"/>
    <p:sldLayoutId id="2147483713" r:id="rId11"/>
  </p:sldLayoutIdLst>
  <p:hf sldNum="0" hdr="0" ftr="0" dt="0"/>
  <p:txStyles>
    <p:titleStyle>
      <a:lvl1pPr algn="l" defTabSz="914400" rtl="0" eaLnBrk="1" latinLnBrk="0" hangingPunct="1">
        <a:lnSpc>
          <a:spcPct val="90000"/>
        </a:lnSpc>
        <a:spcBef>
          <a:spcPct val="0"/>
        </a:spcBef>
        <a:buNone/>
        <a:defRPr sz="4400" b="1" kern="1200" spc="0" baseline="0">
          <a:solidFill>
            <a:schemeClr val="bg1"/>
          </a:solidFill>
          <a:latin typeface="Jost" pitchFamily="2" charset="77"/>
          <a:ea typeface="Jost" pitchFamily="2" charset="77"/>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kern="1200">
          <a:solidFill>
            <a:schemeClr val="bg1"/>
          </a:solidFill>
          <a:latin typeface="Jost" pitchFamily="2" charset="77"/>
          <a:ea typeface="Jost" pitchFamily="2" charset="77"/>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bg1"/>
          </a:solidFill>
          <a:latin typeface="Jost" pitchFamily="2" charset="77"/>
          <a:ea typeface="Jost" pitchFamily="2" charset="77"/>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bg1"/>
          </a:solidFill>
          <a:latin typeface="Jost" pitchFamily="2" charset="77"/>
          <a:ea typeface="Jost" pitchFamily="2" charset="77"/>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bg1"/>
          </a:solidFill>
          <a:latin typeface="Jost" pitchFamily="2" charset="77"/>
          <a:ea typeface="Jost" pitchFamily="2" charset="77"/>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bg1"/>
          </a:solidFill>
          <a:latin typeface="Jost" pitchFamily="2" charset="77"/>
          <a:ea typeface="Jost"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902FC78-F18A-A45B-7F29-32F5772C3D91}"/>
              </a:ext>
              <a:ext uri="{C183D7F6-B498-43B3-948B-1728B52AA6E4}">
                <adec:decorative xmlns:adec="http://schemas.microsoft.com/office/drawing/2017/decorative" val="1"/>
              </a:ext>
            </a:extLst>
          </p:cNvPr>
          <p:cNvSpPr/>
          <p:nvPr userDrawn="1"/>
        </p:nvSpPr>
        <p:spPr>
          <a:xfrm>
            <a:off x="0" y="0"/>
            <a:ext cx="12192000" cy="6857999"/>
          </a:xfrm>
          <a:prstGeom prst="rect">
            <a:avLst/>
          </a:prstGeom>
          <a:solidFill>
            <a:srgbClr val="1E2A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EBF008DE-61E2-0885-584E-ED49E52FF6E3}"/>
              </a:ext>
            </a:extLst>
          </p:cNvPr>
          <p:cNvSpPr>
            <a:spLocks noGrp="1"/>
          </p:cNvSpPr>
          <p:nvPr>
            <p:ph type="title"/>
          </p:nvPr>
        </p:nvSpPr>
        <p:spPr>
          <a:xfrm>
            <a:off x="838200" y="668577"/>
            <a:ext cx="10515600" cy="718658"/>
          </a:xfrm>
          <a:prstGeom prst="rect">
            <a:avLst/>
          </a:prstGeom>
        </p:spPr>
        <p:txBody>
          <a:bodyPr vert="horz" lIns="91440" tIns="45720" rIns="91440" bIns="45720" rtlCol="0" anchor="ctr">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80E3C9D-BAB0-8881-DD1F-C5065EB684EC}"/>
              </a:ext>
            </a:extLst>
          </p:cNvPr>
          <p:cNvSpPr>
            <a:spLocks noGrp="1"/>
          </p:cNvSpPr>
          <p:nvPr>
            <p:ph type="body" idx="1"/>
          </p:nvPr>
        </p:nvSpPr>
        <p:spPr>
          <a:xfrm>
            <a:off x="838200" y="1825625"/>
            <a:ext cx="10515600" cy="2807179"/>
          </a:xfrm>
          <a:prstGeom prst="rect">
            <a:avLst/>
          </a:prstGeom>
        </p:spPr>
        <p:txBody>
          <a:bodyPr vert="horz" lIns="91440" tIns="45720" rIns="91440" bIns="4572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00767868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9" r:id="rId3"/>
    <p:sldLayoutId id="2147483688" r:id="rId4"/>
    <p:sldLayoutId id="2147483685" r:id="rId5"/>
    <p:sldLayoutId id="2147483690" r:id="rId6"/>
  </p:sldLayoutIdLst>
  <p:hf sldNum="0" hdr="0" ftr="0" dt="0"/>
  <p:txStyles>
    <p:titleStyle>
      <a:lvl1pPr algn="l" defTabSz="914400" rtl="0" eaLnBrk="1" latinLnBrk="0" hangingPunct="1">
        <a:lnSpc>
          <a:spcPct val="90000"/>
        </a:lnSpc>
        <a:spcBef>
          <a:spcPct val="0"/>
        </a:spcBef>
        <a:buNone/>
        <a:defRPr sz="4400" b="1" kern="1200" spc="0" baseline="0">
          <a:solidFill>
            <a:schemeClr val="bg1"/>
          </a:solidFill>
          <a:latin typeface="Jost" pitchFamily="2" charset="77"/>
          <a:ea typeface="Jost" pitchFamily="2" charset="77"/>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kern="1200">
          <a:solidFill>
            <a:schemeClr val="bg1"/>
          </a:solidFill>
          <a:latin typeface="Jost" pitchFamily="2" charset="77"/>
          <a:ea typeface="Jost" pitchFamily="2" charset="77"/>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bg1"/>
          </a:solidFill>
          <a:latin typeface="Jost" pitchFamily="2" charset="77"/>
          <a:ea typeface="Jost" pitchFamily="2" charset="77"/>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bg1"/>
          </a:solidFill>
          <a:latin typeface="Jost" pitchFamily="2" charset="77"/>
          <a:ea typeface="Jost" pitchFamily="2" charset="77"/>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bg1"/>
          </a:solidFill>
          <a:latin typeface="Jost" pitchFamily="2" charset="77"/>
          <a:ea typeface="Jost" pitchFamily="2" charset="77"/>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bg1"/>
          </a:solidFill>
          <a:latin typeface="Jost" pitchFamily="2" charset="77"/>
          <a:ea typeface="Jost"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3.xml"/><Relationship Id="rId4" Type="http://schemas.openxmlformats.org/officeDocument/2006/relationships/hyperlink" Target="Image%20by%20%3ca%20href=%22https:/pixabay.com/users/tumisu-148124/?utm_source=link-attribution&amp;utm_medium=referral&amp;utm_campaign=image&amp;utm_content=3385451%22%3eTumisu%3c\a%3e%20from%20%3ca%20href=%22https:\\pixabay.com\\?utm_source=link-attribution&amp;utm_medium=referral&amp;utm_campaign=image&amp;utm_content=3385451%22%3ePixabay%3c\a%3e"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3" Type="http://schemas.openxmlformats.org/officeDocument/2006/relationships/hyperlink" Target="https://forms.cloud.microsoft/e/dJXCExEzYg" TargetMode="External"/><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accreditation.qualifications.gov.scot/accreditation/Research_and_Statistics/Current_Research" TargetMode="External"/><Relationship Id="rId2" Type="http://schemas.openxmlformats.org/officeDocument/2006/relationships/notesSlide" Target="../notesSlides/notesSlide3.xml"/><Relationship Id="rId1" Type="http://schemas.openxmlformats.org/officeDocument/2006/relationships/slideLayout" Target="../slideLayouts/slideLayout34.xml"/><Relationship Id="rId4" Type="http://schemas.openxmlformats.org/officeDocument/2006/relationships/hyperlink" Target="https://accreditation.qualifications.gov.scot/accreditation/Research_and_Statistics/Current_Consultations" TargetMode="Externa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CB10E7-2A86-79C0-D1AF-3DACEDF89213}"/>
              </a:ext>
            </a:extLst>
          </p:cNvPr>
          <p:cNvSpPr>
            <a:spLocks noGrp="1"/>
          </p:cNvSpPr>
          <p:nvPr>
            <p:ph type="ctrTitle"/>
          </p:nvPr>
        </p:nvSpPr>
        <p:spPr/>
        <p:txBody>
          <a:bodyPr/>
          <a:lstStyle/>
          <a:p>
            <a:r>
              <a:rPr lang="en-GB" dirty="0"/>
              <a:t>Accreditation – building trust in Scotland’s Qualifications</a:t>
            </a:r>
          </a:p>
        </p:txBody>
      </p:sp>
    </p:spTree>
    <p:extLst>
      <p:ext uri="{BB962C8B-B14F-4D97-AF65-F5344CB8AC3E}">
        <p14:creationId xmlns:p14="http://schemas.microsoft.com/office/powerpoint/2010/main" val="1686447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87BD7-E4D9-2422-B8B4-25A3462C629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2E1D7A1-B4DD-0875-736F-0F72D999FAEB}"/>
              </a:ext>
            </a:extLst>
          </p:cNvPr>
          <p:cNvSpPr>
            <a:spLocks noGrp="1"/>
          </p:cNvSpPr>
          <p:nvPr>
            <p:ph type="title"/>
          </p:nvPr>
        </p:nvSpPr>
        <p:spPr/>
        <p:txBody>
          <a:bodyPr/>
          <a:lstStyle/>
          <a:p>
            <a:r>
              <a:rPr lang="en-GB" dirty="0"/>
              <a:t>The impact of accreditation</a:t>
            </a:r>
          </a:p>
        </p:txBody>
      </p:sp>
      <p:graphicFrame>
        <p:nvGraphicFramePr>
          <p:cNvPr id="4" name="Content Placeholder 2" descr="Image showing the impact of accreditation">
            <a:extLst>
              <a:ext uri="{FF2B5EF4-FFF2-40B4-BE49-F238E27FC236}">
                <a16:creationId xmlns:a16="http://schemas.microsoft.com/office/drawing/2014/main" id="{0AAAA89C-12BD-0A5E-227B-6E70053A5BC3}"/>
              </a:ext>
            </a:extLst>
          </p:cNvPr>
          <p:cNvGraphicFramePr>
            <a:graphicFrameLocks/>
          </p:cNvGraphicFramePr>
          <p:nvPr>
            <p:extLst>
              <p:ext uri="{D42A27DB-BD31-4B8C-83A1-F6EECF244321}">
                <p14:modId xmlns:p14="http://schemas.microsoft.com/office/powerpoint/2010/main" val="1928398113"/>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1883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586C2-E681-5ADD-3013-09E82D9C7A6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F272D16-0319-1432-5F3A-426A13755950}"/>
              </a:ext>
            </a:extLst>
          </p:cNvPr>
          <p:cNvSpPr>
            <a:spLocks noGrp="1"/>
          </p:cNvSpPr>
          <p:nvPr>
            <p:ph type="title"/>
          </p:nvPr>
        </p:nvSpPr>
        <p:spPr/>
        <p:txBody>
          <a:bodyPr/>
          <a:lstStyle/>
          <a:p>
            <a:r>
              <a:rPr lang="en-GB" dirty="0"/>
              <a:t>So what has changed?</a:t>
            </a:r>
          </a:p>
        </p:txBody>
      </p:sp>
      <p:sp>
        <p:nvSpPr>
          <p:cNvPr id="2" name="Text Placeholder 1">
            <a:extLst>
              <a:ext uri="{FF2B5EF4-FFF2-40B4-BE49-F238E27FC236}">
                <a16:creationId xmlns:a16="http://schemas.microsoft.com/office/drawing/2014/main" id="{D7B809BC-D934-9ECF-1BBD-986B4B4CE0D2}"/>
              </a:ext>
            </a:extLst>
          </p:cNvPr>
          <p:cNvSpPr>
            <a:spLocks noGrp="1"/>
          </p:cNvSpPr>
          <p:nvPr>
            <p:ph type="body" sz="quarter" idx="10"/>
          </p:nvPr>
        </p:nvSpPr>
        <p:spPr/>
        <p:txBody>
          <a:bodyPr/>
          <a:lstStyle/>
          <a:p>
            <a:pPr marL="0" indent="0">
              <a:buNone/>
            </a:pPr>
            <a:r>
              <a:rPr lang="en-GB" sz="2400" b="1" dirty="0"/>
              <a:t>Corporate plan of the Accreditation Committee</a:t>
            </a:r>
          </a:p>
          <a:p>
            <a:pPr marL="0" indent="0">
              <a:buNone/>
            </a:pPr>
            <a:r>
              <a:rPr lang="en-GB" sz="2400" dirty="0"/>
              <a:t>The Accreditation Committee must prepare and publish a corporate plan which: </a:t>
            </a:r>
          </a:p>
          <a:p>
            <a:r>
              <a:rPr lang="en-GB" sz="2400" dirty="0"/>
              <a:t>must set out how the committee intends to exercise its functions,</a:t>
            </a:r>
          </a:p>
          <a:p>
            <a:r>
              <a:rPr lang="en-GB" sz="2400" dirty="0"/>
              <a:t>may include such other material as the committee considers appropriate</a:t>
            </a:r>
          </a:p>
          <a:p>
            <a:r>
              <a:rPr lang="en-GB" sz="2400" dirty="0"/>
              <a:t>is independent, but contributes directly to the Qualification Scotland outcomes for accreditation</a:t>
            </a:r>
          </a:p>
          <a:p>
            <a:endParaRPr lang="en-GB" dirty="0"/>
          </a:p>
        </p:txBody>
      </p:sp>
    </p:spTree>
    <p:extLst>
      <p:ext uri="{BB962C8B-B14F-4D97-AF65-F5344CB8AC3E}">
        <p14:creationId xmlns:p14="http://schemas.microsoft.com/office/powerpoint/2010/main" val="2205022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DDB05-DBB7-A72C-E0D5-BF8A04DB10A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2EE80B-69B0-BCFE-3503-37D35E28DB87}"/>
              </a:ext>
            </a:extLst>
          </p:cNvPr>
          <p:cNvSpPr>
            <a:spLocks noGrp="1"/>
          </p:cNvSpPr>
          <p:nvPr>
            <p:ph type="title"/>
          </p:nvPr>
        </p:nvSpPr>
        <p:spPr/>
        <p:txBody>
          <a:bodyPr/>
          <a:lstStyle/>
          <a:p>
            <a:r>
              <a:rPr lang="en-GB" dirty="0"/>
              <a:t>Chief Accreditation Officer</a:t>
            </a:r>
          </a:p>
        </p:txBody>
      </p:sp>
      <p:sp>
        <p:nvSpPr>
          <p:cNvPr id="2" name="Text Placeholder 1">
            <a:extLst>
              <a:ext uri="{FF2B5EF4-FFF2-40B4-BE49-F238E27FC236}">
                <a16:creationId xmlns:a16="http://schemas.microsoft.com/office/drawing/2014/main" id="{F2251CC2-940A-96EB-404C-44D3EAB2A13F}"/>
              </a:ext>
            </a:extLst>
          </p:cNvPr>
          <p:cNvSpPr>
            <a:spLocks noGrp="1"/>
          </p:cNvSpPr>
          <p:nvPr>
            <p:ph type="body" sz="quarter" idx="10"/>
          </p:nvPr>
        </p:nvSpPr>
        <p:spPr/>
        <p:txBody>
          <a:bodyPr/>
          <a:lstStyle/>
          <a:p>
            <a:pPr marL="0" indent="0">
              <a:buNone/>
            </a:pPr>
            <a:r>
              <a:rPr lang="en-GB" sz="2400" dirty="0"/>
              <a:t>The Chief Accreditation Officer:</a:t>
            </a:r>
          </a:p>
          <a:p>
            <a:r>
              <a:rPr lang="en-GB" sz="2400" dirty="0"/>
              <a:t>“is to be appointed by Qualifications Scotland to undertake such role relating to Qualifications Scotland’s functions under section 4 as the Accreditation Committee determines,</a:t>
            </a:r>
          </a:p>
          <a:p>
            <a:r>
              <a:rPr lang="en-GB" sz="2400" dirty="0"/>
              <a:t>must, in the exercise of any functions relating to that role, act independently of the Chief Examining Officer” (but this does not prevent both from sharing information with each other).</a:t>
            </a:r>
          </a:p>
          <a:p>
            <a:endParaRPr lang="en-GB" dirty="0"/>
          </a:p>
        </p:txBody>
      </p:sp>
    </p:spTree>
    <p:extLst>
      <p:ext uri="{BB962C8B-B14F-4D97-AF65-F5344CB8AC3E}">
        <p14:creationId xmlns:p14="http://schemas.microsoft.com/office/powerpoint/2010/main" val="1746371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DFD0E-1A15-2AB0-83AC-501D423D088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A245FB6-36B8-EBA9-FCF2-E3AD7BDFF31E}"/>
              </a:ext>
            </a:extLst>
          </p:cNvPr>
          <p:cNvSpPr>
            <a:spLocks noGrp="1"/>
          </p:cNvSpPr>
          <p:nvPr>
            <p:ph type="title"/>
          </p:nvPr>
        </p:nvSpPr>
        <p:spPr>
          <a:xfrm>
            <a:off x="620441" y="692696"/>
            <a:ext cx="10660135" cy="359817"/>
          </a:xfrm>
        </p:spPr>
        <p:txBody>
          <a:bodyPr/>
          <a:lstStyle/>
          <a:p>
            <a:r>
              <a:rPr lang="en-GB" dirty="0"/>
              <a:t>But yes, it is a bit complicated. </a:t>
            </a:r>
          </a:p>
        </p:txBody>
      </p:sp>
      <p:pic>
        <p:nvPicPr>
          <p:cNvPr id="6" name="Picture 5">
            <a:extLst>
              <a:ext uri="{FF2B5EF4-FFF2-40B4-BE49-F238E27FC236}">
                <a16:creationId xmlns:a16="http://schemas.microsoft.com/office/drawing/2014/main" id="{96B9A600-2284-3241-CF13-E351769E7FC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21605" y="1580949"/>
            <a:ext cx="6548790" cy="4000901"/>
          </a:xfrm>
          <a:prstGeom prst="rect">
            <a:avLst/>
          </a:prstGeom>
        </p:spPr>
      </p:pic>
      <p:sp>
        <p:nvSpPr>
          <p:cNvPr id="11" name="TextBox 10">
            <a:extLst>
              <a:ext uri="{FF2B5EF4-FFF2-40B4-BE49-F238E27FC236}">
                <a16:creationId xmlns:a16="http://schemas.microsoft.com/office/drawing/2014/main" id="{E9ACD615-7718-F260-D38F-127FD844F9E0}"/>
              </a:ext>
            </a:extLst>
          </p:cNvPr>
          <p:cNvSpPr txBox="1"/>
          <p:nvPr/>
        </p:nvSpPr>
        <p:spPr>
          <a:xfrm>
            <a:off x="4871864" y="5655357"/>
            <a:ext cx="6093994" cy="369332"/>
          </a:xfrm>
          <a:prstGeom prst="rect">
            <a:avLst/>
          </a:prstGeom>
          <a:noFill/>
        </p:spPr>
        <p:txBody>
          <a:bodyPr wrap="square">
            <a:spAutoFit/>
          </a:bodyPr>
          <a:lstStyle/>
          <a:p>
            <a:r>
              <a:rPr lang="en-GB" dirty="0">
                <a:hlinkClick r:id="rId4" action="ppaction://hlinkfile"/>
              </a:rPr>
              <a:t>Image link - </a:t>
            </a:r>
            <a:r>
              <a:rPr lang="en-GB" dirty="0" err="1">
                <a:hlinkClick r:id="rId4" action="ppaction://hlinkfile"/>
              </a:rPr>
              <a:t>Pixabay</a:t>
            </a:r>
            <a:endParaRPr lang="en-GB" dirty="0"/>
          </a:p>
        </p:txBody>
      </p:sp>
    </p:spTree>
    <p:extLst>
      <p:ext uri="{BB962C8B-B14F-4D97-AF65-F5344CB8AC3E}">
        <p14:creationId xmlns:p14="http://schemas.microsoft.com/office/powerpoint/2010/main" val="1912561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8878F-C55A-48E3-D025-1D1FE8B05DC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2D7E530-6CAE-2931-CCB0-0C5DAF70E38B}"/>
              </a:ext>
            </a:extLst>
          </p:cNvPr>
          <p:cNvSpPr>
            <a:spLocks noGrp="1"/>
          </p:cNvSpPr>
          <p:nvPr>
            <p:ph type="title"/>
          </p:nvPr>
        </p:nvSpPr>
        <p:spPr/>
        <p:txBody>
          <a:bodyPr/>
          <a:lstStyle/>
          <a:p>
            <a:r>
              <a:rPr lang="en-GB" dirty="0"/>
              <a:t>Why aren’t you separate organisations?</a:t>
            </a:r>
          </a:p>
        </p:txBody>
      </p:sp>
      <p:sp>
        <p:nvSpPr>
          <p:cNvPr id="2" name="Text Placeholder 1">
            <a:extLst>
              <a:ext uri="{FF2B5EF4-FFF2-40B4-BE49-F238E27FC236}">
                <a16:creationId xmlns:a16="http://schemas.microsoft.com/office/drawing/2014/main" id="{9DBF0D46-D91A-78B3-E3F7-CACDCE16BA0D}"/>
              </a:ext>
            </a:extLst>
          </p:cNvPr>
          <p:cNvSpPr>
            <a:spLocks noGrp="1"/>
          </p:cNvSpPr>
          <p:nvPr>
            <p:ph type="body" sz="quarter" idx="10"/>
          </p:nvPr>
        </p:nvSpPr>
        <p:spPr>
          <a:xfrm>
            <a:off x="866728" y="1484784"/>
            <a:ext cx="10585176" cy="4680520"/>
          </a:xfrm>
        </p:spPr>
        <p:txBody>
          <a:bodyPr/>
          <a:lstStyle/>
          <a:p>
            <a:r>
              <a:rPr lang="en-GB" sz="2500" dirty="0"/>
              <a:t>Qualifications Scotland is one of the awarding bodies that we have approved, so messaging is often complicated </a:t>
            </a:r>
          </a:p>
          <a:p>
            <a:r>
              <a:rPr lang="en-GB" sz="2500" dirty="0"/>
              <a:t>They are subject to the same processes as any other approved awarding body so we need to take steps to make sure that we don’t treat the awarding body area of Qualifications Scotland differently. </a:t>
            </a:r>
          </a:p>
          <a:p>
            <a:r>
              <a:rPr lang="en-GB" sz="2500" dirty="0"/>
              <a:t>We do this by having separate governance and our own Corporate Plan </a:t>
            </a:r>
          </a:p>
          <a:p>
            <a:r>
              <a:rPr lang="en-GB" sz="2500" dirty="0"/>
              <a:t>We work separately from the people that we regulate, but we have the same HR, IT, Finance etc. </a:t>
            </a:r>
            <a:endParaRPr lang="en-GB" dirty="0"/>
          </a:p>
        </p:txBody>
      </p:sp>
    </p:spTree>
    <p:extLst>
      <p:ext uri="{BB962C8B-B14F-4D97-AF65-F5344CB8AC3E}">
        <p14:creationId xmlns:p14="http://schemas.microsoft.com/office/powerpoint/2010/main" val="1841962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DCB43-0E23-2F72-481E-2ADDD78C6BB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240B890-922F-2F9B-3124-4132AC053436}"/>
              </a:ext>
            </a:extLst>
          </p:cNvPr>
          <p:cNvSpPr>
            <a:spLocks noGrp="1"/>
          </p:cNvSpPr>
          <p:nvPr>
            <p:ph type="title"/>
          </p:nvPr>
        </p:nvSpPr>
        <p:spPr/>
        <p:txBody>
          <a:bodyPr/>
          <a:lstStyle/>
          <a:p>
            <a:r>
              <a:rPr lang="en-GB" dirty="0"/>
              <a:t>Why aren’t you separate? (cont.)</a:t>
            </a:r>
          </a:p>
        </p:txBody>
      </p:sp>
      <p:sp>
        <p:nvSpPr>
          <p:cNvPr id="2" name="Text Placeholder 1">
            <a:extLst>
              <a:ext uri="{FF2B5EF4-FFF2-40B4-BE49-F238E27FC236}">
                <a16:creationId xmlns:a16="http://schemas.microsoft.com/office/drawing/2014/main" id="{4094DEAC-A845-4CDD-8A92-889859D28D09}"/>
              </a:ext>
            </a:extLst>
          </p:cNvPr>
          <p:cNvSpPr>
            <a:spLocks noGrp="1"/>
          </p:cNvSpPr>
          <p:nvPr>
            <p:ph type="body" sz="quarter" idx="10"/>
          </p:nvPr>
        </p:nvSpPr>
        <p:spPr>
          <a:xfrm>
            <a:off x="852518" y="1484784"/>
            <a:ext cx="10585176" cy="4680520"/>
          </a:xfrm>
        </p:spPr>
        <p:txBody>
          <a:bodyPr/>
          <a:lstStyle/>
          <a:p>
            <a:r>
              <a:rPr lang="en-GB" sz="2500" dirty="0"/>
              <a:t>We ensure there is partition between discussions on qualifications and on accreditation</a:t>
            </a:r>
          </a:p>
          <a:p>
            <a:r>
              <a:rPr lang="en-GB" sz="2500" dirty="0"/>
              <a:t>But we want every awarding body to benefit from the support we receive by being part of, and using the shared services of, a larger organisation. </a:t>
            </a:r>
          </a:p>
          <a:p>
            <a:r>
              <a:rPr lang="en-GB" sz="2500" dirty="0"/>
              <a:t>When all awarding bodies thrive, so will the sectors, communities and learners that we exist to support. </a:t>
            </a:r>
          </a:p>
          <a:p>
            <a:r>
              <a:rPr lang="en-GB" sz="2500" dirty="0"/>
              <a:t>It is as much a philosophical approach as an operational one. We all need to be on the same page, even if not always in the same room.</a:t>
            </a:r>
          </a:p>
          <a:p>
            <a:endParaRPr lang="en-GB" dirty="0"/>
          </a:p>
        </p:txBody>
      </p:sp>
    </p:spTree>
    <p:extLst>
      <p:ext uri="{BB962C8B-B14F-4D97-AF65-F5344CB8AC3E}">
        <p14:creationId xmlns:p14="http://schemas.microsoft.com/office/powerpoint/2010/main" val="2270700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FB4BD-62DA-61E7-0E90-C2A086D1FAC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58E5F46-7AC1-B5C9-1529-280FA3A8B39F}"/>
              </a:ext>
            </a:extLst>
          </p:cNvPr>
          <p:cNvSpPr>
            <a:spLocks noGrp="1"/>
          </p:cNvSpPr>
          <p:nvPr>
            <p:ph type="title"/>
          </p:nvPr>
        </p:nvSpPr>
        <p:spPr/>
        <p:txBody>
          <a:bodyPr/>
          <a:lstStyle/>
          <a:p>
            <a:r>
              <a:rPr lang="en-GB" dirty="0"/>
              <a:t>What isn’t changing?</a:t>
            </a:r>
          </a:p>
        </p:txBody>
      </p:sp>
      <p:sp>
        <p:nvSpPr>
          <p:cNvPr id="2" name="Text Placeholder 1">
            <a:extLst>
              <a:ext uri="{FF2B5EF4-FFF2-40B4-BE49-F238E27FC236}">
                <a16:creationId xmlns:a16="http://schemas.microsoft.com/office/drawing/2014/main" id="{77D1CDD4-D8B5-9661-24A4-A1FE915C0487}"/>
              </a:ext>
            </a:extLst>
          </p:cNvPr>
          <p:cNvSpPr>
            <a:spLocks noGrp="1"/>
          </p:cNvSpPr>
          <p:nvPr>
            <p:ph type="body" sz="quarter" idx="10"/>
          </p:nvPr>
        </p:nvSpPr>
        <p:spPr/>
        <p:txBody>
          <a:bodyPr/>
          <a:lstStyle/>
          <a:p>
            <a:pPr marL="0" indent="0">
              <a:buNone/>
            </a:pPr>
            <a:r>
              <a:rPr lang="en-GB" sz="2400" b="1" dirty="0"/>
              <a:t>The accreditation function</a:t>
            </a:r>
          </a:p>
          <a:p>
            <a:pPr marL="0" indent="0">
              <a:buNone/>
            </a:pPr>
            <a:r>
              <a:rPr lang="en-GB" sz="2400" dirty="0"/>
              <a:t>Qualifications Scotland Accreditation still has the function of:</a:t>
            </a:r>
          </a:p>
          <a:p>
            <a:r>
              <a:rPr lang="en-GB" sz="2400" dirty="0"/>
              <a:t>accrediting qualifications, and </a:t>
            </a:r>
          </a:p>
          <a:p>
            <a:r>
              <a:rPr lang="en-GB" sz="2400" dirty="0"/>
              <a:t>making appropriate arrangements to determine the suitability of the establishments which provide, or are to provide, the accredited qualifications.</a:t>
            </a:r>
          </a:p>
          <a:p>
            <a:pPr marL="0" indent="0">
              <a:buNone/>
            </a:pPr>
            <a:r>
              <a:rPr lang="en-GB" sz="2400" dirty="0"/>
              <a:t>We will also still have our Accreditation Committee which is separate to that of Qualifications Scotland.</a:t>
            </a:r>
          </a:p>
          <a:p>
            <a:endParaRPr lang="en-GB" dirty="0"/>
          </a:p>
        </p:txBody>
      </p:sp>
    </p:spTree>
    <p:extLst>
      <p:ext uri="{BB962C8B-B14F-4D97-AF65-F5344CB8AC3E}">
        <p14:creationId xmlns:p14="http://schemas.microsoft.com/office/powerpoint/2010/main" val="3166969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E66A8-3D60-FB60-B94A-3D719B0474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86FCB6D-DE3D-4378-F140-DB813C6956D6}"/>
              </a:ext>
            </a:extLst>
          </p:cNvPr>
          <p:cNvSpPr>
            <a:spLocks noGrp="1"/>
          </p:cNvSpPr>
          <p:nvPr>
            <p:ph type="title"/>
          </p:nvPr>
        </p:nvSpPr>
        <p:spPr>
          <a:xfrm>
            <a:off x="337280" y="547140"/>
            <a:ext cx="5036695" cy="4538043"/>
          </a:xfrm>
        </p:spPr>
        <p:txBody>
          <a:bodyPr/>
          <a:lstStyle/>
          <a:p>
            <a:r>
              <a:rPr lang="en-GB" sz="6000" dirty="0"/>
              <a:t>Our values:</a:t>
            </a:r>
          </a:p>
        </p:txBody>
      </p:sp>
      <p:graphicFrame>
        <p:nvGraphicFramePr>
          <p:cNvPr id="15" name="Content Placeholder 2" descr="Image of our values; open, collaborative and forward thinking.">
            <a:extLst>
              <a:ext uri="{FF2B5EF4-FFF2-40B4-BE49-F238E27FC236}">
                <a16:creationId xmlns:a16="http://schemas.microsoft.com/office/drawing/2014/main" id="{0DCCE2E4-E4C8-092D-C9B6-FD09B4DA84DA}"/>
              </a:ext>
            </a:extLst>
          </p:cNvPr>
          <p:cNvGraphicFramePr>
            <a:graphicFrameLocks noGrp="1"/>
          </p:cNvGraphicFramePr>
          <p:nvPr>
            <p:ph type="pic" idx="1"/>
            <p:extLst>
              <p:ext uri="{D42A27DB-BD31-4B8C-83A1-F6EECF244321}">
                <p14:modId xmlns:p14="http://schemas.microsoft.com/office/powerpoint/2010/main" val="2131951266"/>
              </p:ext>
            </p:extLst>
          </p:nvPr>
        </p:nvGraphicFramePr>
        <p:xfrm>
          <a:off x="5665788" y="547688"/>
          <a:ext cx="5861050" cy="5762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2064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ECCB-85F4-D3DE-3B3A-94B5696B2E2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9FA5F4B-FE2E-B83B-630D-9E54B325908A}"/>
              </a:ext>
            </a:extLst>
          </p:cNvPr>
          <p:cNvSpPr>
            <a:spLocks noGrp="1"/>
          </p:cNvSpPr>
          <p:nvPr>
            <p:ph type="title"/>
          </p:nvPr>
        </p:nvSpPr>
        <p:spPr>
          <a:xfrm>
            <a:off x="337280" y="547141"/>
            <a:ext cx="5036695" cy="718658"/>
          </a:xfrm>
        </p:spPr>
        <p:txBody>
          <a:bodyPr>
            <a:noAutofit/>
          </a:bodyPr>
          <a:lstStyle/>
          <a:p>
            <a:r>
              <a:rPr lang="en-GB" dirty="0">
                <a:solidFill>
                  <a:schemeClr val="tx2"/>
                </a:solidFill>
              </a:rPr>
              <a:t>Purpose</a:t>
            </a:r>
            <a:endParaRPr lang="en-US" dirty="0"/>
          </a:p>
        </p:txBody>
      </p:sp>
      <p:sp>
        <p:nvSpPr>
          <p:cNvPr id="5" name="Content Placeholder 4">
            <a:extLst>
              <a:ext uri="{FF2B5EF4-FFF2-40B4-BE49-F238E27FC236}">
                <a16:creationId xmlns:a16="http://schemas.microsoft.com/office/drawing/2014/main" id="{7159C747-B462-CA6F-36D5-AD35576A041F}"/>
              </a:ext>
            </a:extLst>
          </p:cNvPr>
          <p:cNvSpPr>
            <a:spLocks noGrp="1"/>
          </p:cNvSpPr>
          <p:nvPr>
            <p:ph type="subTitle" idx="13"/>
          </p:nvPr>
        </p:nvSpPr>
        <p:spPr>
          <a:xfrm>
            <a:off x="337280" y="1718810"/>
            <a:ext cx="5398680" cy="3745256"/>
          </a:xfrm>
        </p:spPr>
        <p:txBody>
          <a:bodyPr>
            <a:noAutofit/>
          </a:bodyPr>
          <a:lstStyle/>
          <a:p>
            <a:r>
              <a:rPr lang="en-GB" sz="2400" dirty="0">
                <a:solidFill>
                  <a:schemeClr val="tx2"/>
                </a:solidFill>
              </a:rPr>
              <a:t>To promote and strengthen confidence in the value of qualifications in Scotland through independent accreditation and rigorous, transparent quality assurance, ensuring their integrity, consistency and recognised value for learners, employers, and society</a:t>
            </a:r>
          </a:p>
        </p:txBody>
      </p:sp>
      <p:pic>
        <p:nvPicPr>
          <p:cNvPr id="2" name="Picture Placeholder 1" descr="Picture8">
            <a:extLst>
              <a:ext uri="{FF2B5EF4-FFF2-40B4-BE49-F238E27FC236}">
                <a16:creationId xmlns:a16="http://schemas.microsoft.com/office/drawing/2014/main" id="{9DD89F7A-7E90-4C30-9CFC-48C6BB790E16}"/>
              </a:ext>
            </a:extLst>
          </p:cNvPr>
          <p:cNvPicPr>
            <a:picLocks noGrp="1" noChangeAspect="1"/>
          </p:cNvPicPr>
          <p:nvPr>
            <p:ph type="pic" idx="12"/>
          </p:nvPr>
        </p:nvPicPr>
        <p:blipFill>
          <a:blip r:embed="rId3"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2998894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14CFD-7F5F-2E2F-0ACD-0822B19059C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E8BF749-919B-5443-2273-99B55A9974D2}"/>
              </a:ext>
            </a:extLst>
          </p:cNvPr>
          <p:cNvSpPr>
            <a:spLocks noGrp="1"/>
          </p:cNvSpPr>
          <p:nvPr>
            <p:ph type="title"/>
          </p:nvPr>
        </p:nvSpPr>
        <p:spPr>
          <a:xfrm>
            <a:off x="337280" y="547141"/>
            <a:ext cx="5036695" cy="718658"/>
          </a:xfrm>
        </p:spPr>
        <p:txBody>
          <a:bodyPr>
            <a:noAutofit/>
          </a:bodyPr>
          <a:lstStyle/>
          <a:p>
            <a:r>
              <a:rPr lang="en-GB" dirty="0">
                <a:solidFill>
                  <a:schemeClr val="tx2"/>
                </a:solidFill>
              </a:rPr>
              <a:t>Vision</a:t>
            </a:r>
            <a:endParaRPr lang="en-US" dirty="0"/>
          </a:p>
        </p:txBody>
      </p:sp>
      <p:sp>
        <p:nvSpPr>
          <p:cNvPr id="5" name="Content Placeholder 4">
            <a:extLst>
              <a:ext uri="{FF2B5EF4-FFF2-40B4-BE49-F238E27FC236}">
                <a16:creationId xmlns:a16="http://schemas.microsoft.com/office/drawing/2014/main" id="{7758EAD7-27D8-2BA9-30FF-6D6C8E2C954F}"/>
              </a:ext>
            </a:extLst>
          </p:cNvPr>
          <p:cNvSpPr>
            <a:spLocks noGrp="1"/>
          </p:cNvSpPr>
          <p:nvPr>
            <p:ph type="subTitle" idx="13"/>
          </p:nvPr>
        </p:nvSpPr>
        <p:spPr>
          <a:xfrm>
            <a:off x="349656" y="1484784"/>
            <a:ext cx="5036695" cy="3745256"/>
          </a:xfrm>
        </p:spPr>
        <p:txBody>
          <a:bodyPr>
            <a:noAutofit/>
          </a:bodyPr>
          <a:lstStyle/>
          <a:p>
            <a:r>
              <a:rPr lang="en-GB" sz="2400" dirty="0">
                <a:solidFill>
                  <a:schemeClr val="tx2"/>
                </a:solidFill>
              </a:rPr>
              <a:t>A Scotland where regulated qualifications are trusted, valued and equitable — underpinned by clear, respected standards and a shared commitment to quality — enabling opportunity, progression and a workforce recognised nationally and internationally</a:t>
            </a:r>
          </a:p>
        </p:txBody>
      </p:sp>
      <p:pic>
        <p:nvPicPr>
          <p:cNvPr id="7" name="Picture Placeholder 6" descr="A person in a dark suit and white shirt, wearing glasses, is smiling and looking to the side during a meeting.">
            <a:extLst>
              <a:ext uri="{FF2B5EF4-FFF2-40B4-BE49-F238E27FC236}">
                <a16:creationId xmlns:a16="http://schemas.microsoft.com/office/drawing/2014/main" id="{2396DCE4-F4FA-6128-1359-CEA0D5B5E612}"/>
              </a:ext>
            </a:extLst>
          </p:cNvPr>
          <p:cNvPicPr>
            <a:picLocks noGrp="1" noChangeAspect="1"/>
          </p:cNvPicPr>
          <p:nvPr>
            <p:ph type="pic" idx="12"/>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622157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5A937-86AA-9FCB-8A6F-5A7D61AC004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FCB138B-B409-941D-712B-84335C704171}"/>
              </a:ext>
            </a:extLst>
          </p:cNvPr>
          <p:cNvSpPr>
            <a:spLocks noGrp="1"/>
          </p:cNvSpPr>
          <p:nvPr>
            <p:ph type="title"/>
          </p:nvPr>
        </p:nvSpPr>
        <p:spPr/>
        <p:txBody>
          <a:bodyPr/>
          <a:lstStyle/>
          <a:p>
            <a:r>
              <a:rPr lang="en-GB" dirty="0"/>
              <a:t>What Accreditation do</a:t>
            </a:r>
          </a:p>
        </p:txBody>
      </p:sp>
      <p:sp>
        <p:nvSpPr>
          <p:cNvPr id="2" name="Text Placeholder 1">
            <a:extLst>
              <a:ext uri="{FF2B5EF4-FFF2-40B4-BE49-F238E27FC236}">
                <a16:creationId xmlns:a16="http://schemas.microsoft.com/office/drawing/2014/main" id="{3591313A-2F47-53DC-5EB5-0583B8F5E2F5}"/>
              </a:ext>
            </a:extLst>
          </p:cNvPr>
          <p:cNvSpPr>
            <a:spLocks noGrp="1"/>
          </p:cNvSpPr>
          <p:nvPr>
            <p:ph type="body" sz="quarter" idx="10"/>
          </p:nvPr>
        </p:nvSpPr>
        <p:spPr/>
        <p:txBody>
          <a:bodyPr/>
          <a:lstStyle/>
          <a:p>
            <a:r>
              <a:rPr lang="en-GB" dirty="0"/>
              <a:t>Approve awarding bodies and accredit their qualifications</a:t>
            </a:r>
          </a:p>
          <a:p>
            <a:r>
              <a:rPr lang="en-GB" dirty="0"/>
              <a:t>We are an SCQF Partnership Approved Credit Rating Body (CRB) and can credit rate any qualifications we accredit</a:t>
            </a:r>
          </a:p>
          <a:p>
            <a:r>
              <a:rPr lang="en-GB" dirty="0"/>
              <a:t>Carry out quality assurance, audits and provide support to awarding bodies</a:t>
            </a:r>
          </a:p>
          <a:p>
            <a:pPr marL="0" indent="0">
              <a:buNone/>
            </a:pPr>
            <a:endParaRPr lang="en-GB" dirty="0"/>
          </a:p>
        </p:txBody>
      </p:sp>
    </p:spTree>
    <p:extLst>
      <p:ext uri="{BB962C8B-B14F-4D97-AF65-F5344CB8AC3E}">
        <p14:creationId xmlns:p14="http://schemas.microsoft.com/office/powerpoint/2010/main" val="3010662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C4EB6-2124-BD93-B3AE-E70D6A70E06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DAA8BD1-DD09-2E6E-1F22-9F7F48DA0475}"/>
              </a:ext>
            </a:extLst>
          </p:cNvPr>
          <p:cNvSpPr>
            <a:spLocks noGrp="1"/>
          </p:cNvSpPr>
          <p:nvPr>
            <p:ph type="title"/>
          </p:nvPr>
        </p:nvSpPr>
        <p:spPr>
          <a:xfrm>
            <a:off x="337280" y="547141"/>
            <a:ext cx="5036695" cy="718658"/>
          </a:xfrm>
        </p:spPr>
        <p:txBody>
          <a:bodyPr>
            <a:noAutofit/>
          </a:bodyPr>
          <a:lstStyle/>
          <a:p>
            <a:r>
              <a:rPr lang="en-GB" dirty="0">
                <a:solidFill>
                  <a:schemeClr val="tx2"/>
                </a:solidFill>
              </a:rPr>
              <a:t>Mission</a:t>
            </a:r>
            <a:endParaRPr lang="en-US" dirty="0"/>
          </a:p>
        </p:txBody>
      </p:sp>
      <p:sp>
        <p:nvSpPr>
          <p:cNvPr id="5" name="Content Placeholder 4">
            <a:extLst>
              <a:ext uri="{FF2B5EF4-FFF2-40B4-BE49-F238E27FC236}">
                <a16:creationId xmlns:a16="http://schemas.microsoft.com/office/drawing/2014/main" id="{CFFA36FF-7732-0A36-9DC1-396F6D8C2E44}"/>
              </a:ext>
            </a:extLst>
          </p:cNvPr>
          <p:cNvSpPr>
            <a:spLocks noGrp="1"/>
          </p:cNvSpPr>
          <p:nvPr>
            <p:ph type="subTitle" idx="13"/>
          </p:nvPr>
        </p:nvSpPr>
        <p:spPr>
          <a:xfrm>
            <a:off x="354738" y="1340768"/>
            <a:ext cx="5453230" cy="3745256"/>
          </a:xfrm>
        </p:spPr>
        <p:txBody>
          <a:bodyPr>
            <a:noAutofit/>
          </a:bodyPr>
          <a:lstStyle/>
          <a:p>
            <a:r>
              <a:rPr lang="en-GB" sz="2400" dirty="0">
                <a:solidFill>
                  <a:schemeClr val="tx2"/>
                </a:solidFill>
              </a:rPr>
              <a:t>To lead the independent accreditation and assurance of regulated qualifications through collaborative, transparent and proportionate practice — upholding standards, recognising and enhancing quality, encouraging innovation, and driving continuous improvement for the benefit of learners and employers</a:t>
            </a:r>
          </a:p>
        </p:txBody>
      </p:sp>
      <p:pic>
        <p:nvPicPr>
          <p:cNvPr id="2" name="Picture Placeholder 1" descr="shutterstock_774167626">
            <a:extLst>
              <a:ext uri="{FF2B5EF4-FFF2-40B4-BE49-F238E27FC236}">
                <a16:creationId xmlns:a16="http://schemas.microsoft.com/office/drawing/2014/main" id="{2119CADF-DB67-40D9-A202-76E7F2595858}"/>
              </a:ext>
            </a:extLst>
          </p:cNvPr>
          <p:cNvPicPr>
            <a:picLocks noGrp="1" noChangeAspect="1"/>
          </p:cNvPicPr>
          <p:nvPr>
            <p:ph type="pic" idx="12"/>
          </p:nvPr>
        </p:nvPicPr>
        <p:blipFill>
          <a:blip r:embed="rId3"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515554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282A7-929F-1F43-2654-A4F4BF7DF3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F81827-5CF8-C071-67B9-6E9AC29D9AB1}"/>
              </a:ext>
            </a:extLst>
          </p:cNvPr>
          <p:cNvSpPr>
            <a:spLocks noGrp="1"/>
          </p:cNvSpPr>
          <p:nvPr>
            <p:ph type="title"/>
          </p:nvPr>
        </p:nvSpPr>
        <p:spPr/>
        <p:txBody>
          <a:bodyPr/>
          <a:lstStyle/>
          <a:p>
            <a:r>
              <a:rPr lang="en-GB" dirty="0"/>
              <a:t>Outcomes</a:t>
            </a:r>
          </a:p>
        </p:txBody>
      </p:sp>
      <p:sp>
        <p:nvSpPr>
          <p:cNvPr id="2" name="Text Placeholder 1">
            <a:extLst>
              <a:ext uri="{FF2B5EF4-FFF2-40B4-BE49-F238E27FC236}">
                <a16:creationId xmlns:a16="http://schemas.microsoft.com/office/drawing/2014/main" id="{726232A3-BA28-35C0-C00B-29CE93C4D939}"/>
              </a:ext>
            </a:extLst>
          </p:cNvPr>
          <p:cNvSpPr>
            <a:spLocks noGrp="1"/>
          </p:cNvSpPr>
          <p:nvPr>
            <p:ph type="body" sz="quarter" idx="10"/>
          </p:nvPr>
        </p:nvSpPr>
        <p:spPr>
          <a:xfrm>
            <a:off x="865457" y="1484784"/>
            <a:ext cx="10585176" cy="4680520"/>
          </a:xfrm>
        </p:spPr>
        <p:txBody>
          <a:bodyPr/>
          <a:lstStyle/>
          <a:p>
            <a:pPr marL="0" indent="0">
              <a:buNone/>
            </a:pPr>
            <a:r>
              <a:rPr lang="en-GB" sz="2400" b="1" dirty="0"/>
              <a:t>The plan has 4 main outcomes: </a:t>
            </a:r>
            <a:endParaRPr lang="en-GB" sz="2400" dirty="0"/>
          </a:p>
          <a:p>
            <a:pPr lvl="0"/>
            <a:r>
              <a:rPr lang="en-GB" sz="2400" dirty="0"/>
              <a:t>Enhance our independence and future-readiness</a:t>
            </a:r>
          </a:p>
          <a:p>
            <a:pPr lvl="0"/>
            <a:r>
              <a:rPr lang="en-GB" sz="2400" dirty="0"/>
              <a:t>Leaders in excellence, quality assurance, growth and impact of accredited qualifications</a:t>
            </a:r>
          </a:p>
          <a:p>
            <a:pPr lvl="0"/>
            <a:r>
              <a:rPr lang="en-GB" sz="2400" dirty="0"/>
              <a:t>Capitalise on strong, meaningful and insight driven partnerships</a:t>
            </a:r>
          </a:p>
          <a:p>
            <a:pPr lvl="0"/>
            <a:r>
              <a:rPr lang="en-GB" sz="2400" dirty="0"/>
              <a:t>Evidence, insight and innovation to deliver agile and transparent accreditation</a:t>
            </a:r>
          </a:p>
          <a:p>
            <a:pPr marL="0" indent="0">
              <a:buNone/>
            </a:pPr>
            <a:r>
              <a:rPr lang="en-GB" sz="2400" b="1" dirty="0"/>
              <a:t>Which will inform our Workplan outputs and KPIs. </a:t>
            </a:r>
          </a:p>
          <a:p>
            <a:endParaRPr lang="en-GB" dirty="0"/>
          </a:p>
        </p:txBody>
      </p:sp>
    </p:spTree>
    <p:extLst>
      <p:ext uri="{BB962C8B-B14F-4D97-AF65-F5344CB8AC3E}">
        <p14:creationId xmlns:p14="http://schemas.microsoft.com/office/powerpoint/2010/main" val="3171095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AE4679-E3D6-607A-CF25-CB5BA5012510}"/>
              </a:ext>
            </a:extLst>
          </p:cNvPr>
          <p:cNvSpPr>
            <a:spLocks noGrp="1"/>
          </p:cNvSpPr>
          <p:nvPr>
            <p:ph type="title"/>
          </p:nvPr>
        </p:nvSpPr>
        <p:spPr/>
        <p:txBody>
          <a:bodyPr/>
          <a:lstStyle/>
          <a:p>
            <a:r>
              <a:rPr lang="en-GB" dirty="0">
                <a:solidFill>
                  <a:srgbClr val="FFFFFF"/>
                </a:solidFill>
              </a:rPr>
              <a:t>What we need to know… </a:t>
            </a:r>
            <a:endParaRPr lang="en-GB" dirty="0"/>
          </a:p>
        </p:txBody>
      </p:sp>
      <p:sp>
        <p:nvSpPr>
          <p:cNvPr id="2" name="Text Placeholder 1">
            <a:extLst>
              <a:ext uri="{FF2B5EF4-FFF2-40B4-BE49-F238E27FC236}">
                <a16:creationId xmlns:a16="http://schemas.microsoft.com/office/drawing/2014/main" id="{B4C34709-1073-D6CB-34F4-118331C46127}"/>
              </a:ext>
            </a:extLst>
          </p:cNvPr>
          <p:cNvSpPr>
            <a:spLocks noGrp="1"/>
          </p:cNvSpPr>
          <p:nvPr>
            <p:ph type="body" sz="quarter" idx="10"/>
          </p:nvPr>
        </p:nvSpPr>
        <p:spPr/>
        <p:txBody>
          <a:bodyPr/>
          <a:lstStyle/>
          <a:p>
            <a:r>
              <a:rPr lang="en-GB" dirty="0"/>
              <a:t>What is working well?</a:t>
            </a:r>
          </a:p>
          <a:p>
            <a:r>
              <a:rPr lang="en-GB" dirty="0"/>
              <a:t>What we could / should be doing better?</a:t>
            </a:r>
          </a:p>
          <a:p>
            <a:pPr lvl="0"/>
            <a:r>
              <a:rPr lang="en-GB" dirty="0"/>
              <a:t>To what extent you think our Corporate Plan will help us to do this?</a:t>
            </a:r>
          </a:p>
          <a:p>
            <a:pPr lvl="0"/>
            <a:r>
              <a:rPr lang="en-GB" dirty="0"/>
              <a:t>Which of the outcomes do you think is most important? </a:t>
            </a:r>
          </a:p>
          <a:p>
            <a:pPr lvl="0"/>
            <a:r>
              <a:rPr lang="en-GB" dirty="0"/>
              <a:t>Is there anything you think we might have missed?</a:t>
            </a:r>
          </a:p>
          <a:p>
            <a:endParaRPr lang="en-GB" dirty="0"/>
          </a:p>
        </p:txBody>
      </p:sp>
    </p:spTree>
    <p:extLst>
      <p:ext uri="{BB962C8B-B14F-4D97-AF65-F5344CB8AC3E}">
        <p14:creationId xmlns:p14="http://schemas.microsoft.com/office/powerpoint/2010/main" val="2384865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CEC1A0-1576-D0F2-7A39-46EBFC9D837F}"/>
              </a:ext>
            </a:extLst>
          </p:cNvPr>
          <p:cNvSpPr>
            <a:spLocks noGrp="1"/>
          </p:cNvSpPr>
          <p:nvPr>
            <p:ph type="ctrTitle"/>
          </p:nvPr>
        </p:nvSpPr>
        <p:spPr>
          <a:xfrm>
            <a:off x="658188" y="2060848"/>
            <a:ext cx="11270460" cy="1889748"/>
          </a:xfrm>
        </p:spPr>
        <p:txBody>
          <a:bodyPr/>
          <a:lstStyle/>
          <a:p>
            <a:pPr>
              <a:lnSpc>
                <a:spcPct val="100000"/>
              </a:lnSpc>
            </a:pPr>
            <a:r>
              <a:rPr lang="en-US" sz="5400" dirty="0"/>
              <a:t>Thank you – now please complete our form:</a:t>
            </a:r>
            <a:br>
              <a:rPr lang="en-US" dirty="0"/>
            </a:br>
            <a:r>
              <a:rPr lang="en-GB" sz="3600" dirty="0">
                <a:solidFill>
                  <a:srgbClr val="FDD24F"/>
                </a:solidFill>
                <a:hlinkClick r:id="rId3">
                  <a:extLst>
                    <a:ext uri="{A12FA001-AC4F-418D-AE19-62706E023703}">
                      <ahyp:hlinkClr xmlns:ahyp="http://schemas.microsoft.com/office/drawing/2018/hyperlinkcolor" val="tx"/>
                    </a:ext>
                  </a:extLst>
                </a:hlinkClick>
              </a:rPr>
              <a:t>Qualifications Scotland Accreditation - Corporate Plan Consultation – Fill in form</a:t>
            </a:r>
            <a:endParaRPr lang="en-US" sz="3600" dirty="0">
              <a:solidFill>
                <a:srgbClr val="FDD24F"/>
              </a:solidFill>
            </a:endParaRPr>
          </a:p>
        </p:txBody>
      </p:sp>
      <p:sp>
        <p:nvSpPr>
          <p:cNvPr id="6" name="Subtitle 1">
            <a:extLst>
              <a:ext uri="{FF2B5EF4-FFF2-40B4-BE49-F238E27FC236}">
                <a16:creationId xmlns:a16="http://schemas.microsoft.com/office/drawing/2014/main" id="{1C6E62D7-8CA8-188B-BE17-B66D233C8DF1}"/>
              </a:ext>
            </a:extLst>
          </p:cNvPr>
          <p:cNvSpPr>
            <a:spLocks noGrp="1"/>
          </p:cNvSpPr>
          <p:nvPr>
            <p:ph type="subTitle" idx="1"/>
          </p:nvPr>
        </p:nvSpPr>
        <p:spPr>
          <a:xfrm>
            <a:off x="658188" y="5229200"/>
            <a:ext cx="11270460" cy="589072"/>
          </a:xfrm>
        </p:spPr>
        <p:txBody>
          <a:bodyPr/>
          <a:lstStyle/>
          <a:p>
            <a:r>
              <a:rPr lang="en-US" dirty="0">
                <a:solidFill>
                  <a:srgbClr val="FFFFFF"/>
                </a:solidFill>
              </a:rPr>
              <a:t>To find out more……come and talk to us! </a:t>
            </a:r>
          </a:p>
          <a:p>
            <a:r>
              <a:rPr lang="en-GB" dirty="0"/>
              <a:t>https://accreditation.qualifications.gov.scot/</a:t>
            </a:r>
            <a:endParaRPr lang="en-US" dirty="0">
              <a:solidFill>
                <a:srgbClr val="FFFFFF"/>
              </a:solidFill>
            </a:endParaRPr>
          </a:p>
        </p:txBody>
      </p:sp>
    </p:spTree>
    <p:extLst>
      <p:ext uri="{BB962C8B-B14F-4D97-AF65-F5344CB8AC3E}">
        <p14:creationId xmlns:p14="http://schemas.microsoft.com/office/powerpoint/2010/main" val="2600855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6A60B-DEF0-1F1B-70A6-3359369E697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4F6F41-44E3-7732-3024-EED534FF0195}"/>
              </a:ext>
            </a:extLst>
          </p:cNvPr>
          <p:cNvSpPr>
            <a:spLocks noGrp="1"/>
          </p:cNvSpPr>
          <p:nvPr>
            <p:ph type="title"/>
          </p:nvPr>
        </p:nvSpPr>
        <p:spPr/>
        <p:txBody>
          <a:bodyPr/>
          <a:lstStyle/>
          <a:p>
            <a:r>
              <a:rPr lang="en-GB"/>
              <a:t>What Accreditation </a:t>
            </a:r>
            <a:r>
              <a:rPr lang="en-GB" dirty="0"/>
              <a:t>do (cont.)</a:t>
            </a:r>
          </a:p>
        </p:txBody>
      </p:sp>
      <p:sp>
        <p:nvSpPr>
          <p:cNvPr id="2" name="Text Placeholder 1">
            <a:extLst>
              <a:ext uri="{FF2B5EF4-FFF2-40B4-BE49-F238E27FC236}">
                <a16:creationId xmlns:a16="http://schemas.microsoft.com/office/drawing/2014/main" id="{EC626ADB-8412-31BF-70E6-7C16CA785C0E}"/>
              </a:ext>
            </a:extLst>
          </p:cNvPr>
          <p:cNvSpPr>
            <a:spLocks noGrp="1"/>
          </p:cNvSpPr>
          <p:nvPr>
            <p:ph type="body" sz="quarter" idx="10"/>
          </p:nvPr>
        </p:nvSpPr>
        <p:spPr/>
        <p:txBody>
          <a:bodyPr/>
          <a:lstStyle/>
          <a:p>
            <a:r>
              <a:rPr lang="en-GB" dirty="0"/>
              <a:t>Approve and quality assure National Occupational Standards and qualification products </a:t>
            </a:r>
          </a:p>
          <a:p>
            <a:r>
              <a:rPr lang="en-GB" dirty="0"/>
              <a:t>Work collaboratively with Qualifications Scotland where it is to the benefit of all awarding bodies</a:t>
            </a:r>
          </a:p>
          <a:p>
            <a:r>
              <a:rPr lang="en-GB" dirty="0"/>
              <a:t>Overall, we protect the interests of learners, employers, parents, funding bodies, providers and Scottish Government</a:t>
            </a:r>
          </a:p>
          <a:p>
            <a:endParaRPr lang="en-GB" dirty="0"/>
          </a:p>
        </p:txBody>
      </p:sp>
    </p:spTree>
    <p:extLst>
      <p:ext uri="{BB962C8B-B14F-4D97-AF65-F5344CB8AC3E}">
        <p14:creationId xmlns:p14="http://schemas.microsoft.com/office/powerpoint/2010/main" val="3790320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AE4679-E3D6-607A-CF25-CB5BA5012510}"/>
              </a:ext>
            </a:extLst>
          </p:cNvPr>
          <p:cNvSpPr>
            <a:spLocks noGrp="1"/>
          </p:cNvSpPr>
          <p:nvPr>
            <p:ph type="title"/>
          </p:nvPr>
        </p:nvSpPr>
        <p:spPr/>
        <p:txBody>
          <a:bodyPr/>
          <a:lstStyle/>
          <a:p>
            <a:r>
              <a:rPr lang="en-GB" dirty="0"/>
              <a:t>Qualification Data Processing</a:t>
            </a:r>
          </a:p>
        </p:txBody>
      </p:sp>
      <p:graphicFrame>
        <p:nvGraphicFramePr>
          <p:cNvPr id="5" name="Diagram 4" descr="Image showing the process of data processing; data returns sent in by awarding bodies, quality assurance carried out and then data is amalgamated into the statistics report and published on our website.">
            <a:extLst>
              <a:ext uri="{FF2B5EF4-FFF2-40B4-BE49-F238E27FC236}">
                <a16:creationId xmlns:a16="http://schemas.microsoft.com/office/drawing/2014/main" id="{9FEE2D38-3A82-D04D-3A97-2265F75901A1}"/>
              </a:ext>
            </a:extLst>
          </p:cNvPr>
          <p:cNvGraphicFramePr/>
          <p:nvPr>
            <p:extLst>
              <p:ext uri="{D42A27DB-BD31-4B8C-83A1-F6EECF244321}">
                <p14:modId xmlns:p14="http://schemas.microsoft.com/office/powerpoint/2010/main" val="427595470"/>
              </p:ext>
            </p:extLst>
          </p:nvPr>
        </p:nvGraphicFramePr>
        <p:xfrm>
          <a:off x="1703512" y="1265799"/>
          <a:ext cx="9001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4049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0FEF6-DB4B-C1B0-B713-314AA48ADBD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EC1C99B-6CD3-A433-EC7A-12BBBC8903E7}"/>
              </a:ext>
            </a:extLst>
          </p:cNvPr>
          <p:cNvSpPr>
            <a:spLocks noGrp="1"/>
          </p:cNvSpPr>
          <p:nvPr>
            <p:ph type="title"/>
          </p:nvPr>
        </p:nvSpPr>
        <p:spPr/>
        <p:txBody>
          <a:bodyPr/>
          <a:lstStyle/>
          <a:p>
            <a:r>
              <a:rPr lang="en-GB" dirty="0"/>
              <a:t>Research</a:t>
            </a:r>
          </a:p>
        </p:txBody>
      </p:sp>
      <p:sp>
        <p:nvSpPr>
          <p:cNvPr id="2" name="TextBox 1">
            <a:extLst>
              <a:ext uri="{FF2B5EF4-FFF2-40B4-BE49-F238E27FC236}">
                <a16:creationId xmlns:a16="http://schemas.microsoft.com/office/drawing/2014/main" id="{63BC7BF8-B06A-A532-A845-ABCB3FCBFE1B}"/>
              </a:ext>
            </a:extLst>
          </p:cNvPr>
          <p:cNvSpPr txBox="1"/>
          <p:nvPr/>
        </p:nvSpPr>
        <p:spPr>
          <a:xfrm>
            <a:off x="767408" y="1412776"/>
            <a:ext cx="10657184" cy="3785652"/>
          </a:xfrm>
          <a:prstGeom prst="rect">
            <a:avLst/>
          </a:prstGeom>
          <a:noFill/>
        </p:spPr>
        <p:txBody>
          <a:bodyPr wrap="square" rtlCol="0">
            <a:spAutoFit/>
          </a:bodyPr>
          <a:lstStyle/>
          <a:p>
            <a:r>
              <a:rPr lang="en-GB" sz="2400" dirty="0">
                <a:hlinkClick r:id="rId3"/>
              </a:rPr>
              <a:t>Qualifications Scotland Accreditation - Current Research</a:t>
            </a:r>
            <a:endParaRPr lang="en-GB" sz="2400" dirty="0">
              <a:solidFill>
                <a:schemeClr val="bg1"/>
              </a:solidFill>
            </a:endParaRPr>
          </a:p>
          <a:p>
            <a:pPr marL="342900" indent="-342900">
              <a:buFont typeface="Arial" panose="020B0604020202020204" pitchFamily="34" charset="0"/>
              <a:buChar char="•"/>
            </a:pPr>
            <a:r>
              <a:rPr lang="en-GB" sz="2400" dirty="0">
                <a:solidFill>
                  <a:schemeClr val="bg1"/>
                </a:solidFill>
              </a:rPr>
              <a:t>SVQ Review – 2023</a:t>
            </a:r>
          </a:p>
          <a:p>
            <a:pPr marL="342900" indent="-342900">
              <a:buFont typeface="Arial" panose="020B0604020202020204" pitchFamily="34" charset="0"/>
              <a:buChar char="•"/>
            </a:pPr>
            <a:endParaRPr lang="en-GB" sz="2400" dirty="0">
              <a:solidFill>
                <a:schemeClr val="bg1"/>
              </a:solidFill>
            </a:endParaRPr>
          </a:p>
          <a:p>
            <a:pPr marL="342900" indent="-342900">
              <a:buFont typeface="Arial" panose="020B0604020202020204" pitchFamily="34" charset="0"/>
              <a:buChar char="•"/>
            </a:pPr>
            <a:r>
              <a:rPr lang="en-GB" sz="2400" dirty="0">
                <a:solidFill>
                  <a:schemeClr val="bg1"/>
                </a:solidFill>
              </a:rPr>
              <a:t>Generative Artificial Intelligence (AI) Survey – 2024</a:t>
            </a:r>
          </a:p>
          <a:p>
            <a:pPr marL="342900" indent="-342900">
              <a:buFont typeface="Arial" panose="020B0604020202020204" pitchFamily="34" charset="0"/>
              <a:buChar char="•"/>
            </a:pPr>
            <a:endParaRPr lang="en-GB" sz="2400" dirty="0">
              <a:solidFill>
                <a:schemeClr val="bg1"/>
              </a:solidFill>
            </a:endParaRPr>
          </a:p>
          <a:p>
            <a:pPr marL="342900" indent="-342900">
              <a:buFont typeface="Arial" panose="020B0604020202020204" pitchFamily="34" charset="0"/>
              <a:buChar char="•"/>
            </a:pPr>
            <a:r>
              <a:rPr lang="en-GB" sz="2400" dirty="0">
                <a:solidFill>
                  <a:schemeClr val="bg1"/>
                </a:solidFill>
              </a:rPr>
              <a:t>Assessment Arrangements Research – 2026 </a:t>
            </a:r>
          </a:p>
          <a:p>
            <a:pPr marL="342900" indent="-342900">
              <a:buFont typeface="Arial" panose="020B0604020202020204" pitchFamily="34" charset="0"/>
              <a:buChar char="•"/>
            </a:pPr>
            <a:endParaRPr lang="en-GB" sz="2400" dirty="0">
              <a:solidFill>
                <a:schemeClr val="bg1"/>
              </a:solidFill>
            </a:endParaRPr>
          </a:p>
          <a:p>
            <a:r>
              <a:rPr lang="en-GB" sz="2400" dirty="0">
                <a:hlinkClick r:id="rId4"/>
              </a:rPr>
              <a:t>Qualifications Scotland Accreditation - Current Consultations</a:t>
            </a:r>
            <a:endParaRPr lang="en-GB" sz="2400" dirty="0"/>
          </a:p>
          <a:p>
            <a:endParaRPr lang="en-GB" sz="2400" dirty="0">
              <a:solidFill>
                <a:schemeClr val="bg1"/>
              </a:solidFill>
            </a:endParaRPr>
          </a:p>
          <a:p>
            <a:pPr marL="342900" indent="-342900">
              <a:buFont typeface="Arial" panose="020B0604020202020204" pitchFamily="34" charset="0"/>
              <a:buChar char="•"/>
            </a:pPr>
            <a:r>
              <a:rPr lang="en-GB" sz="2400" dirty="0">
                <a:solidFill>
                  <a:schemeClr val="bg1"/>
                </a:solidFill>
              </a:rPr>
              <a:t>Stakeholder Survey – 2024 </a:t>
            </a:r>
          </a:p>
        </p:txBody>
      </p:sp>
    </p:spTree>
    <p:extLst>
      <p:ext uri="{BB962C8B-B14F-4D97-AF65-F5344CB8AC3E}">
        <p14:creationId xmlns:p14="http://schemas.microsoft.com/office/powerpoint/2010/main" val="3570861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2913D-9291-0F6F-6A0C-D5E3CEECAD1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9DF5427-33F2-292B-DD46-3A5B3996FCE4}"/>
              </a:ext>
            </a:extLst>
          </p:cNvPr>
          <p:cNvSpPr>
            <a:spLocks noGrp="1"/>
          </p:cNvSpPr>
          <p:nvPr>
            <p:ph type="title"/>
          </p:nvPr>
        </p:nvSpPr>
        <p:spPr/>
        <p:txBody>
          <a:bodyPr/>
          <a:lstStyle/>
          <a:p>
            <a:r>
              <a:rPr lang="en-GB" dirty="0"/>
              <a:t>What we don’t do</a:t>
            </a:r>
          </a:p>
        </p:txBody>
      </p:sp>
      <p:graphicFrame>
        <p:nvGraphicFramePr>
          <p:cNvPr id="7" name="Content Placeholder 2" descr="Image showing pictures which demonstrate what we dont do.">
            <a:extLst>
              <a:ext uri="{FF2B5EF4-FFF2-40B4-BE49-F238E27FC236}">
                <a16:creationId xmlns:a16="http://schemas.microsoft.com/office/drawing/2014/main" id="{E84562D5-A673-A78E-B22D-5547A466A03C}"/>
              </a:ext>
            </a:extLst>
          </p:cNvPr>
          <p:cNvGraphicFramePr>
            <a:graphicFrameLocks/>
          </p:cNvGraphicFramePr>
          <p:nvPr>
            <p:extLst>
              <p:ext uri="{D42A27DB-BD31-4B8C-83A1-F6EECF244321}">
                <p14:modId xmlns:p14="http://schemas.microsoft.com/office/powerpoint/2010/main" val="2969217806"/>
              </p:ext>
            </p:extLst>
          </p:nvPr>
        </p:nvGraphicFramePr>
        <p:xfrm>
          <a:off x="838200" y="1484784"/>
          <a:ext cx="10515600" cy="41198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5107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3C416-F976-37E0-7D41-0FA58ED238F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80AECC8-C39B-4C00-6394-AEAB84208C3E}"/>
              </a:ext>
            </a:extLst>
          </p:cNvPr>
          <p:cNvSpPr>
            <a:spLocks noGrp="1"/>
          </p:cNvSpPr>
          <p:nvPr>
            <p:ph type="title"/>
          </p:nvPr>
        </p:nvSpPr>
        <p:spPr/>
        <p:txBody>
          <a:bodyPr/>
          <a:lstStyle/>
          <a:p>
            <a:r>
              <a:rPr lang="en-GB" dirty="0"/>
              <a:t>Challenging perceptions</a:t>
            </a:r>
          </a:p>
        </p:txBody>
      </p:sp>
      <p:sp>
        <p:nvSpPr>
          <p:cNvPr id="2" name="Text Placeholder 1">
            <a:extLst>
              <a:ext uri="{FF2B5EF4-FFF2-40B4-BE49-F238E27FC236}">
                <a16:creationId xmlns:a16="http://schemas.microsoft.com/office/drawing/2014/main" id="{4B5A8861-FA4E-6B6A-10B6-5F1C035EBA62}"/>
              </a:ext>
            </a:extLst>
          </p:cNvPr>
          <p:cNvSpPr>
            <a:spLocks noGrp="1"/>
          </p:cNvSpPr>
          <p:nvPr>
            <p:ph type="body" sz="quarter" idx="10"/>
          </p:nvPr>
        </p:nvSpPr>
        <p:spPr/>
        <p:txBody>
          <a:bodyPr/>
          <a:lstStyle/>
          <a:p>
            <a:pPr marL="0" indent="0">
              <a:buNone/>
            </a:pPr>
            <a:r>
              <a:rPr lang="en-GB" sz="2500" dirty="0"/>
              <a:t>The last few years have made clear some of the misunderstandings that have formed around:</a:t>
            </a:r>
          </a:p>
          <a:p>
            <a:r>
              <a:rPr lang="en-GB" sz="2500" dirty="0"/>
              <a:t>The complexity of our processes and why they are required</a:t>
            </a:r>
          </a:p>
          <a:p>
            <a:r>
              <a:rPr lang="en-GB" sz="2500" dirty="0"/>
              <a:t>Our relationship to Qualifications Scotland Awarding</a:t>
            </a:r>
          </a:p>
          <a:p>
            <a:r>
              <a:rPr lang="en-GB" sz="2500" dirty="0"/>
              <a:t>Our role in enabling change for learners, employers, parents, funding bodies, providers and Scottish Government</a:t>
            </a:r>
          </a:p>
          <a:p>
            <a:endParaRPr lang="en-GB" dirty="0"/>
          </a:p>
        </p:txBody>
      </p:sp>
    </p:spTree>
    <p:extLst>
      <p:ext uri="{BB962C8B-B14F-4D97-AF65-F5344CB8AC3E}">
        <p14:creationId xmlns:p14="http://schemas.microsoft.com/office/powerpoint/2010/main" val="2261591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261A96D2-A3F0-649E-667D-9AFD929F2F0F}"/>
              </a:ext>
            </a:extLst>
          </p:cNvPr>
          <p:cNvSpPr>
            <a:spLocks noGrp="1"/>
          </p:cNvSpPr>
          <p:nvPr>
            <p:ph type="title"/>
          </p:nvPr>
        </p:nvSpPr>
        <p:spPr/>
        <p:txBody>
          <a:bodyPr/>
          <a:lstStyle/>
          <a:p>
            <a:r>
              <a:rPr lang="en-US" dirty="0"/>
              <a:t>Understanding gap</a:t>
            </a:r>
          </a:p>
        </p:txBody>
      </p:sp>
      <p:pic>
        <p:nvPicPr>
          <p:cNvPr id="4" name="Content Placeholder 7" descr="Image of a train station platform that says mind the gap">
            <a:extLst>
              <a:ext uri="{FF2B5EF4-FFF2-40B4-BE49-F238E27FC236}">
                <a16:creationId xmlns:a16="http://schemas.microsoft.com/office/drawing/2014/main" id="{80232172-28AF-5B30-039E-F1758F443D6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0" y="1628775"/>
            <a:ext cx="12192000" cy="5113338"/>
          </a:xfrm>
          <a:prstGeom prst="rect">
            <a:avLst/>
          </a:prstGeom>
        </p:spPr>
      </p:pic>
    </p:spTree>
    <p:extLst>
      <p:ext uri="{BB962C8B-B14F-4D97-AF65-F5344CB8AC3E}">
        <p14:creationId xmlns:p14="http://schemas.microsoft.com/office/powerpoint/2010/main" val="1957500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6A5EB-69F7-8A2D-8DC4-422A97241FE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31983D2-B01F-719F-6485-3B7B36D8E64D}"/>
              </a:ext>
            </a:extLst>
          </p:cNvPr>
          <p:cNvSpPr>
            <a:spLocks noGrp="1"/>
          </p:cNvSpPr>
          <p:nvPr>
            <p:ph type="title"/>
          </p:nvPr>
        </p:nvSpPr>
        <p:spPr>
          <a:xfrm>
            <a:off x="337280" y="547140"/>
            <a:ext cx="5036695" cy="4538043"/>
          </a:xfrm>
        </p:spPr>
        <p:txBody>
          <a:bodyPr/>
          <a:lstStyle/>
          <a:p>
            <a:r>
              <a:rPr lang="en-GB" dirty="0"/>
              <a:t>If accreditation isn’t understood or is undervalued, there is a risk that the positive impact of our work is lost.</a:t>
            </a:r>
          </a:p>
        </p:txBody>
      </p:sp>
      <p:pic>
        <p:nvPicPr>
          <p:cNvPr id="2" name="Picture Placeholder 1" descr="Picture4">
            <a:extLst>
              <a:ext uri="{FF2B5EF4-FFF2-40B4-BE49-F238E27FC236}">
                <a16:creationId xmlns:a16="http://schemas.microsoft.com/office/drawing/2014/main" id="{C4D66F6C-0E4B-45A3-8AF6-919ED0BFEEB1}"/>
              </a:ext>
            </a:extLst>
          </p:cNvPr>
          <p:cNvPicPr>
            <a:picLocks noGrp="1" noChangeAspect="1"/>
          </p:cNvPicPr>
          <p:nvPr>
            <p:ph type="pic" idx="1"/>
          </p:nvPr>
        </p:nvPicPr>
        <p:blipFill>
          <a:blip r:embed="rId3" cstate="screen">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2664067132"/>
      </p:ext>
    </p:extLst>
  </p:cSld>
  <p:clrMapOvr>
    <a:masterClrMapping/>
  </p:clrMapOvr>
</p:sld>
</file>

<file path=ppt/theme/theme1.xml><?xml version="1.0" encoding="utf-8"?>
<a:theme xmlns:a="http://schemas.openxmlformats.org/drawingml/2006/main" name="Qualifications Scotland White Templat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A514B83-8CC3-4046-B24E-E9C1C5528082}" vid="{27285259-37CE-48FB-AAE6-2B9F5338CB4D}"/>
    </a:ext>
  </a:extLst>
</a:theme>
</file>

<file path=ppt/theme/theme2.xml><?xml version="1.0" encoding="utf-8"?>
<a:theme xmlns:a="http://schemas.openxmlformats.org/drawingml/2006/main" name="Qualifications Scotland Yellow and Peach Templat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A514B83-8CC3-4046-B24E-E9C1C5528082}" vid="{6E13EF5C-E487-4DFE-A4F4-C88EA45CA54F}"/>
    </a:ext>
  </a:extLst>
</a:theme>
</file>

<file path=ppt/theme/theme3.xml><?xml version="1.0" encoding="utf-8"?>
<a:theme xmlns:a="http://schemas.openxmlformats.org/drawingml/2006/main" name="Qualifications Scotland  Blue Templat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A514B83-8CC3-4046-B24E-E9C1C5528082}" vid="{B0C88DB4-196D-4D17-AAFA-C778E50CB485}"/>
    </a:ext>
  </a:extLst>
</a:theme>
</file>

<file path=ppt/theme/theme4.xml><?xml version="1.0" encoding="utf-8"?>
<a:theme xmlns:a="http://schemas.openxmlformats.org/drawingml/2006/main" name="Qualifications Scotland Title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A514B83-8CC3-4046-B24E-E9C1C5528082}" vid="{EAA25611-7F61-4073-8D0F-D6C5B812BE8B}"/>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1924fbb-8c54-4cb2-bb1a-5dd340640d88" xsi:nil="true"/>
    <IconOverlay xmlns="http://schemas.microsoft.com/sharepoint/v4" xsi:nil="true"/>
    <lcf76f155ced4ddcb4097134ff3c332f xmlns="e3bfba40-037d-475c-a97a-f58529d0c2b9">
      <Terms xmlns="http://schemas.microsoft.com/office/infopath/2007/PartnerControls"/>
    </lcf76f155ced4ddcb4097134ff3c332f>
    <_dlc_DocId xmlns="01924fbb-8c54-4cb2-bb1a-5dd340640d88">ZEWWDZ42SXRS-1684418765-62994</_dlc_DocId>
    <_dlc_DocIdUrl xmlns="01924fbb-8c54-4cb2-bb1a-5dd340640d88">
      <Url>https://unionadvertising.sharepoint.com/sites/ClientShare/_layouts/15/DocIdRedir.aspx?ID=ZEWWDZ42SXRS-1684418765-62994</Url>
      <Description>ZEWWDZ42SXRS-1684418765-62994</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42AFCA2D00F7E42BCDD4C68D05FD0A8" ma:contentTypeVersion="18" ma:contentTypeDescription="Create a new document." ma:contentTypeScope="" ma:versionID="911f5d6951dee18ccf70741e375351fe">
  <xsd:schema xmlns:xsd="http://www.w3.org/2001/XMLSchema" xmlns:xs="http://www.w3.org/2001/XMLSchema" xmlns:p="http://schemas.microsoft.com/office/2006/metadata/properties" xmlns:ns2="01924fbb-8c54-4cb2-bb1a-5dd340640d88" xmlns:ns3="e3bfba40-037d-475c-a97a-f58529d0c2b9" xmlns:ns4="http://schemas.microsoft.com/sharepoint/v4" targetNamespace="http://schemas.microsoft.com/office/2006/metadata/properties" ma:root="true" ma:fieldsID="5b3f997b6ce392c24000b149da110ed1" ns2:_="" ns3:_="" ns4:_="">
    <xsd:import namespace="01924fbb-8c54-4cb2-bb1a-5dd340640d88"/>
    <xsd:import namespace="e3bfba40-037d-475c-a97a-f58529d0c2b9"/>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2:SharedWithUsers" minOccurs="0"/>
                <xsd:element ref="ns2:SharedWithDetails" minOccurs="0"/>
                <xsd:element ref="ns3:MediaServiceOCR" minOccurs="0"/>
                <xsd:element ref="ns3:MediaLengthInSeconds" minOccurs="0"/>
                <xsd:element ref="ns3:lcf76f155ced4ddcb4097134ff3c332f" minOccurs="0"/>
                <xsd:element ref="ns2:TaxCatchAll" minOccurs="0"/>
                <xsd:element ref="ns3:MediaServiceLocation" minOccurs="0"/>
                <xsd:element ref="ns3:MediaServiceObjectDetectorVersions" minOccurs="0"/>
                <xsd:element ref="ns4:IconOverlay"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924fbb-8c54-4cb2-bb1a-5dd340640d8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e76c323-ccb5-45a0-82ed-ce2e194cf578}" ma:internalName="TaxCatchAll" ma:showField="CatchAllData" ma:web="01924fbb-8c54-4cb2-bb1a-5dd340640d8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3bfba40-037d-475c-a97a-f58529d0c2b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5f006a1-83fb-45ed-97f4-50a1eae51d71"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dexed="true"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6"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EDC8AC-5A42-4646-8741-0444A9208C60}">
  <ds:schemaRefs>
    <ds:schemaRef ds:uri="http://purl.org/dc/dcmitype/"/>
    <ds:schemaRef ds:uri="http://schemas.microsoft.com/office/2006/metadata/properties"/>
    <ds:schemaRef ds:uri="http://purl.org/dc/terms/"/>
    <ds:schemaRef ds:uri="01924fbb-8c54-4cb2-bb1a-5dd340640d88"/>
    <ds:schemaRef ds:uri="http://www.w3.org/XML/1998/namespace"/>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schemas.microsoft.com/sharepoint/v4"/>
    <ds:schemaRef ds:uri="e3bfba40-037d-475c-a97a-f58529d0c2b9"/>
  </ds:schemaRefs>
</ds:datastoreItem>
</file>

<file path=customXml/itemProps2.xml><?xml version="1.0" encoding="utf-8"?>
<ds:datastoreItem xmlns:ds="http://schemas.openxmlformats.org/officeDocument/2006/customXml" ds:itemID="{15CA9595-5FD5-4982-9E07-62865264D8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924fbb-8c54-4cb2-bb1a-5dd340640d88"/>
    <ds:schemaRef ds:uri="e3bfba40-037d-475c-a97a-f58529d0c2b9"/>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041B92-8308-4EAF-9392-EFF1D6625CB4}">
  <ds:schemaRefs>
    <ds:schemaRef ds:uri="http://schemas.microsoft.com/sharepoint/events"/>
  </ds:schemaRefs>
</ds:datastoreItem>
</file>

<file path=customXml/itemProps4.xml><?xml version="1.0" encoding="utf-8"?>
<ds:datastoreItem xmlns:ds="http://schemas.openxmlformats.org/officeDocument/2006/customXml" ds:itemID="{E2167E47-BABE-4224-93CB-781A72D4161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qualifications-scotland-pp-accreditation-template</Template>
  <TotalTime>885</TotalTime>
  <Words>1134</Words>
  <Application>Microsoft Office PowerPoint</Application>
  <PresentationFormat>Widescreen</PresentationFormat>
  <Paragraphs>112</Paragraphs>
  <Slides>23</Slides>
  <Notes>12</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23</vt:i4>
      </vt:variant>
    </vt:vector>
  </HeadingPairs>
  <TitlesOfParts>
    <vt:vector size="30" baseType="lpstr">
      <vt:lpstr>Aptos</vt:lpstr>
      <vt:lpstr>Arial</vt:lpstr>
      <vt:lpstr>Jost</vt:lpstr>
      <vt:lpstr>Qualifications Scotland White Templates</vt:lpstr>
      <vt:lpstr>Qualifications Scotland Yellow and Peach Templates</vt:lpstr>
      <vt:lpstr>Qualifications Scotland  Blue Templates</vt:lpstr>
      <vt:lpstr>Qualifications Scotland Title Slides</vt:lpstr>
      <vt:lpstr>Accreditation – building trust in Scotland’s Qualifications</vt:lpstr>
      <vt:lpstr>What Accreditation do</vt:lpstr>
      <vt:lpstr>What Accreditation do (cont.)</vt:lpstr>
      <vt:lpstr>Qualification Data Processing</vt:lpstr>
      <vt:lpstr>Research</vt:lpstr>
      <vt:lpstr>What we don’t do</vt:lpstr>
      <vt:lpstr>Challenging perceptions</vt:lpstr>
      <vt:lpstr>Understanding gap</vt:lpstr>
      <vt:lpstr>If accreditation isn’t understood or is undervalued, there is a risk that the positive impact of our work is lost.</vt:lpstr>
      <vt:lpstr>The impact of accreditation</vt:lpstr>
      <vt:lpstr>So what has changed?</vt:lpstr>
      <vt:lpstr>Chief Accreditation Officer</vt:lpstr>
      <vt:lpstr>But yes, it is a bit complicated. </vt:lpstr>
      <vt:lpstr>Why aren’t you separate organisations?</vt:lpstr>
      <vt:lpstr>Why aren’t you separate? (cont.)</vt:lpstr>
      <vt:lpstr>What isn’t changing?</vt:lpstr>
      <vt:lpstr>Our values:</vt:lpstr>
      <vt:lpstr>Purpose</vt:lpstr>
      <vt:lpstr>Vision</vt:lpstr>
      <vt:lpstr>Mission</vt:lpstr>
      <vt:lpstr>Outcomes</vt:lpstr>
      <vt:lpstr>What we need to know… </vt:lpstr>
      <vt:lpstr>Thank you – now please complete our form: Qualifications Scotland Accreditation - Corporate Plan Consultation – Fill in form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Accreditation consultation presentation</dc:title>
  <dc:creator>David Tripp</dc:creator>
  <cp:lastModifiedBy>John Tweedie</cp:lastModifiedBy>
  <cp:revision>13</cp:revision>
  <dcterms:created xsi:type="dcterms:W3CDTF">2026-05-11T10:07:40Z</dcterms:created>
  <dcterms:modified xsi:type="dcterms:W3CDTF">2026-06-22T10:24:34Z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0x010100542AFCA2D00F7E42BCDD4C68D05FD0A8</vt:lpwstr>
  </property>
  <property fmtid="{D5CDD505-2E9C-101B-9397-08002B2CF9AE}" pid="3" name="_dlc_DocIdItemGuid">
    <vt:lpwstr>79a2922e-0640-40b2-91e0-bc5eb5e38a69</vt:lpwstr>
  </property>
  <property fmtid="{D5CDD505-2E9C-101B-9397-08002B2CF9AE}" pid="4" name="MediaServiceImageTags">
    <vt:lpwstr/>
  </property>
</Properties>
</file>